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5143500" cx="9144000"/>
  <p:notesSz cx="6858000" cy="9144000"/>
  <p:embeddedFontLst>
    <p:embeddedFont>
      <p:font typeface="Play"/>
      <p:regular r:id="rId39"/>
      <p:bold r:id="rId40"/>
    </p:embeddedFont>
    <p:embeddedFont>
      <p:font typeface="Nanum Gothic"/>
      <p:regular r:id="rId41"/>
      <p:bold r:id="rId42"/>
    </p:embeddedFont>
    <p:embeddedFont>
      <p:font typeface="Nanum Pen Script"/>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68">
          <p15:clr>
            <a:srgbClr val="A4A3A4"/>
          </p15:clr>
        </p15:guide>
        <p15:guide id="2" pos="1440">
          <p15:clr>
            <a:srgbClr val="A4A3A4"/>
          </p15:clr>
        </p15:guide>
      </p15:sldGuideLst>
    </p:ext>
    <p:ext uri="GoogleSlidesCustomDataVersion2">
      <go:slidesCustomData xmlns:go="http://customooxmlschemas.google.com/" r:id="rId44" roundtripDataSignature="AMtx7mjehM39zI0JGQ1TGCFCrDqQbWq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D42800-77EF-433B-9163-EB909969CD8E}">
  <a:tblStyle styleId="{94D42800-77EF-433B-9163-EB909969CD8E}" styleName="Table_0">
    <a:wholeTbl>
      <a:tcTxStyle b="off" i="off">
        <a:font>
          <a:latin typeface="맑은 고딕"/>
          <a:ea typeface="맑은 고딕"/>
          <a:cs typeface="맑은 고딕"/>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1173FE7F-1631-4717-92F4-E590813721D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68" orient="horz"/>
        <p:guide pos="14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bold.fntdata"/><Relationship Id="rId20" Type="http://schemas.openxmlformats.org/officeDocument/2006/relationships/slide" Target="slides/slide12.xml"/><Relationship Id="rId42" Type="http://schemas.openxmlformats.org/officeDocument/2006/relationships/font" Target="fonts/NanumGothic-bold.fntdata"/><Relationship Id="rId41" Type="http://schemas.openxmlformats.org/officeDocument/2006/relationships/font" Target="fonts/NanumGothic-regular.fntdata"/><Relationship Id="rId22" Type="http://schemas.openxmlformats.org/officeDocument/2006/relationships/slide" Target="slides/slide14.xml"/><Relationship Id="rId44" Type="http://customschemas.google.com/relationships/presentationmetadata" Target="metadata"/><Relationship Id="rId21" Type="http://schemas.openxmlformats.org/officeDocument/2006/relationships/slide" Target="slides/slide13.xml"/><Relationship Id="rId43" Type="http://schemas.openxmlformats.org/officeDocument/2006/relationships/font" Target="fonts/NanumPenScript-regular.fntdata"/><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font" Target="fonts/Play-regular.fntdata"/><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6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6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6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6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6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6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6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6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6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100"/>
              <a:t>안녕하세요. 3팀 발표를 맡은 박병헌 입니다. 저희 조는 RAG 를 이용한 관광 일정 추천 서비스를 주제로 프로젝트를 진행 했습니다. 서비스 명은 서울로그 입니다. </a:t>
            </a:r>
            <a:endParaRPr sz="1100"/>
          </a:p>
          <a:p>
            <a:pPr indent="0" lvl="0" marL="0" rtl="0" algn="l">
              <a:spcBef>
                <a:spcPts val="0"/>
              </a:spcBef>
              <a:spcAft>
                <a:spcPts val="0"/>
              </a:spcAft>
              <a:buNone/>
            </a:pPr>
            <a:r>
              <a:rPr lang="ko-KR" sz="1100"/>
              <a:t>이 이름은 저희 서비스의 서비스 지역인 서울과 대화를 뜻하는 다이얼로그를 합쳐 서울로그 라고 명명했습니다.</a:t>
            </a:r>
            <a:endParaRPr sz="1100"/>
          </a:p>
          <a:p>
            <a:pPr indent="0" lvl="0" marL="0" rtl="0" algn="l">
              <a:spcBef>
                <a:spcPts val="0"/>
              </a:spcBef>
              <a:spcAft>
                <a:spcPts val="0"/>
              </a:spcAft>
              <a:buNone/>
            </a:pPr>
            <a:r>
              <a:rPr lang="ko-KR" sz="1100"/>
              <a:t>적혀있는 것과 같이 방한 외국인을 위한 여행 플래너 서비스 입니다.</a:t>
            </a:r>
            <a:endParaRPr sz="1100"/>
          </a:p>
        </p:txBody>
      </p:sp>
      <p:sp>
        <p:nvSpPr>
          <p:cNvPr id="275" name="Google Shape;27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lang="ko-KR" sz="1100">
                <a:solidFill>
                  <a:srgbClr val="000000"/>
                </a:solidFill>
                <a:latin typeface="Arial"/>
                <a:ea typeface="Arial"/>
                <a:cs typeface="Arial"/>
                <a:sym typeface="Arial"/>
              </a:rPr>
              <a:t>저희 프로젝트 목표를 입니다. 프로젝트는 2개월간 진행되었고, 목표는 다음과 같습니다. 기획에서 설정한 주요기능7개를 개발 완료하기, 수업시간에 배운 기술 활용하기, 모델 평가 입니다.</a:t>
            </a:r>
            <a:endParaRPr>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lang="ko-KR" sz="600">
                <a:solidFill>
                  <a:srgbClr val="000000"/>
                </a:solidFill>
                <a:latin typeface="Arial"/>
                <a:ea typeface="Arial"/>
                <a:cs typeface="Arial"/>
                <a:sym typeface="Arial"/>
              </a:rPr>
              <a:t>*이외에도 4개언어지원, 회원가입, 로그인, 비로그인 유저에게 제한적 기능 제공, settings 지정 기능 추가(프로필이미지, 닉네임, 배경색 지정)</a:t>
            </a:r>
            <a:endParaRPr/>
          </a:p>
          <a:p>
            <a:pPr indent="0" lvl="0" marL="0" rtl="0" algn="l">
              <a:spcBef>
                <a:spcPts val="0"/>
              </a:spcBef>
              <a:spcAft>
                <a:spcPts val="0"/>
              </a:spcAft>
              <a:buNone/>
            </a:pPr>
            <a:r>
              <a:t/>
            </a:r>
            <a:endParaRPr/>
          </a:p>
        </p:txBody>
      </p:sp>
      <p:sp>
        <p:nvSpPr>
          <p:cNvPr id="379" name="Google Shape;37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100"/>
              <a:t>저희가 진행한 WBS 입니다 기획과 데이터 수집이 한달 정도 이루어 졌고, 모델 개발과 웹 구현이 한달 정도 소요 되었습니다.</a:t>
            </a:r>
            <a:endParaRPr sz="1100"/>
          </a:p>
          <a:p>
            <a:pPr indent="0" lvl="0" marL="0" rtl="0" algn="l">
              <a:spcBef>
                <a:spcPts val="0"/>
              </a:spcBef>
              <a:spcAft>
                <a:spcPts val="0"/>
              </a:spcAft>
              <a:buNone/>
            </a:pPr>
            <a:r>
              <a:t/>
            </a:r>
            <a:endParaRPr sz="1100"/>
          </a:p>
        </p:txBody>
      </p:sp>
      <p:sp>
        <p:nvSpPr>
          <p:cNvPr id="406" name="Google Shape;40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100"/>
              <a:t>방금과 같은 일정으로 진행하여 프로젝트를 완료 하였습니다. 현재 구현되어 있는 저희 서비스의 모습입니다. 왼쪽에 네비 바를 통해 메뉴를 이동 할 수 있고. 바로 오른쪽에 챗봇과 채팅을 진행 할 수 있습니다. 채팅에서 생성된 일정을 클릭하면 아래의 조절되는 창에 생성된 장소를 요약 해 줍니다. 또한 장소의 위치를 naver map api 를 사용한 지도에서 확인 할 수 있습니다.</a:t>
            </a:r>
            <a:endParaRPr sz="1100"/>
          </a:p>
        </p:txBody>
      </p:sp>
      <p:sp>
        <p:nvSpPr>
          <p:cNvPr id="420" name="Google Shape;42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100"/>
              <a:t>현재 완성되어 배포되고있는 서비스의 시스템 아키텍쳐 입니다. AWS의 EC2를 통하여 배포 하였고, 도커환경을 사용 하였습니다. 운영 DB는 RDS로 관리 되며, 벡 엔드로는 Django를 사용했습니다.</a:t>
            </a:r>
            <a:endParaRPr sz="1100"/>
          </a:p>
        </p:txBody>
      </p:sp>
      <p:sp>
        <p:nvSpPr>
          <p:cNvPr id="433" name="Google Shape;43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KR" sz="850">
                <a:latin typeface="Arial"/>
                <a:ea typeface="Arial"/>
                <a:cs typeface="Arial"/>
                <a:sym typeface="Arial"/>
              </a:rPr>
              <a:t>저희가 사용한 주요기술과 데이터에 대해서 말씀 드리겠습니다, 모델 구조는 랭그래프를 활용하여 개발하였고. 기획 당시 빠르고, 효율적인 chatgpt 4o mini를 사용하였습니다. 벡엔드로는 장고를 사용하였습니다. aws에서 배포와 관련된 기술을 사용하였습니다.</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sz="850">
                <a:latin typeface="Arial"/>
                <a:ea typeface="Arial"/>
                <a:cs typeface="Arial"/>
                <a:sym typeface="Arial"/>
              </a:rPr>
              <a:t>다음으로 저희가 수집한 데이터는 다음과 같습니다. 네이버 지도를 크롤링 하였고, 공공 데이터에서 필요한 데이터를 찾아 사용하였습니다.</a:t>
            </a:r>
            <a:endParaRPr sz="850">
              <a:latin typeface="Arial"/>
              <a:ea typeface="Arial"/>
              <a:cs typeface="Arial"/>
              <a:sym typeface="Arial"/>
            </a:endParaRPr>
          </a:p>
          <a:p>
            <a:pPr indent="0" lvl="0" marL="0" rtl="0" algn="l">
              <a:lnSpc>
                <a:spcPct val="115000"/>
              </a:lnSpc>
              <a:spcBef>
                <a:spcPts val="0"/>
              </a:spcBef>
              <a:spcAft>
                <a:spcPts val="0"/>
              </a:spcAft>
              <a:buNone/>
            </a:pPr>
            <a:r>
              <a:rPr lang="ko-KR" sz="850">
                <a:latin typeface="Arial"/>
                <a:ea typeface="Arial"/>
                <a:cs typeface="Arial"/>
                <a:sym typeface="Arial"/>
              </a:rPr>
              <a:t>네이버 크롤링은 동별로 키워드를 검색하여 진행하였고 키워드는 음식점, 카페 , 술집입니다. 최종적으로 네이버 지도에서 22877개의 데이터를 얻었습니다.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sz="850">
                <a:latin typeface="Arial"/>
                <a:ea typeface="Arial"/>
                <a:cs typeface="Arial"/>
                <a:sym typeface="Arial"/>
              </a:rPr>
              <a:t>Public 데이터는 외국인이 좋아하는 명소, 관광거리, 맛집 등9가지 항목의 데이터를 수집했습니다. 크롤링한 데이터와 퍼블릭 데이터를 합하여 총 26355개 장소의 데이터를 수집 했습니다.</a:t>
            </a:r>
            <a:endParaRPr/>
          </a:p>
        </p:txBody>
      </p:sp>
      <p:sp>
        <p:nvSpPr>
          <p:cNvPr id="440" name="Google Shape;4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200"/>
              <a:t>저희 운영DB로 사용되는 DB 구조 입니다. User id 를 Key로 북마크, 채팅 내역, 설정 등이 관리 되는 모습입니다.</a:t>
            </a:r>
            <a:endParaRPr sz="1200"/>
          </a:p>
        </p:txBody>
      </p:sp>
      <p:sp>
        <p:nvSpPr>
          <p:cNvPr id="469" name="Google Shape;4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300"/>
              <a:t>잠깐 시연 영상을 보고 가겠습니다.</a:t>
            </a:r>
            <a:endParaRPr sz="1300"/>
          </a:p>
        </p:txBody>
      </p:sp>
      <p:sp>
        <p:nvSpPr>
          <p:cNvPr id="477" name="Google Shape;47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sz="1300"/>
              <a:t>0.00.01~0.00.38 회원가입</a:t>
            </a:r>
            <a:endParaRPr sz="1300"/>
          </a:p>
          <a:p>
            <a:pPr indent="0" lvl="0" marL="0" rtl="0" algn="l">
              <a:spcBef>
                <a:spcPts val="0"/>
              </a:spcBef>
              <a:spcAft>
                <a:spcPts val="0"/>
              </a:spcAft>
              <a:buClr>
                <a:schemeClr val="dk1"/>
              </a:buClr>
              <a:buSzPts val="1100"/>
              <a:buFont typeface="Arial"/>
              <a:buNone/>
            </a:pPr>
            <a:r>
              <a:rPr lang="ko-KR" sz="1300"/>
              <a:t>0.00.38~0.00.45 로그인</a:t>
            </a:r>
            <a:endParaRPr sz="1300"/>
          </a:p>
          <a:p>
            <a:pPr indent="0" lvl="0" marL="0" rtl="0" algn="l">
              <a:spcBef>
                <a:spcPts val="0"/>
              </a:spcBef>
              <a:spcAft>
                <a:spcPts val="0"/>
              </a:spcAft>
              <a:buClr>
                <a:schemeClr val="dk1"/>
              </a:buClr>
              <a:buSzPts val="1100"/>
              <a:buFont typeface="Arial"/>
              <a:buNone/>
            </a:pPr>
            <a:r>
              <a:rPr lang="ko-KR" sz="1300"/>
              <a:t>0.00.45~0.00.54 메인페이지 다국어 선택</a:t>
            </a:r>
            <a:endParaRPr sz="1300"/>
          </a:p>
          <a:p>
            <a:pPr indent="0" lvl="0" marL="0" rtl="0" algn="l">
              <a:spcBef>
                <a:spcPts val="0"/>
              </a:spcBef>
              <a:spcAft>
                <a:spcPts val="0"/>
              </a:spcAft>
              <a:buClr>
                <a:schemeClr val="dk1"/>
              </a:buClr>
              <a:buSzPts val="1100"/>
              <a:buFont typeface="Arial"/>
              <a:buNone/>
            </a:pPr>
            <a:r>
              <a:rPr lang="ko-KR" sz="1300"/>
              <a:t>0.01.30~0.01.38 추천문구 드래그 해서 복붙, 이후 엔터</a:t>
            </a:r>
            <a:endParaRPr sz="1300"/>
          </a:p>
          <a:p>
            <a:pPr indent="0" lvl="0" marL="0" rtl="0" algn="l">
              <a:spcBef>
                <a:spcPts val="0"/>
              </a:spcBef>
              <a:spcAft>
                <a:spcPts val="0"/>
              </a:spcAft>
              <a:buClr>
                <a:schemeClr val="dk1"/>
              </a:buClr>
              <a:buSzPts val="1100"/>
              <a:buFont typeface="Arial"/>
              <a:buNone/>
            </a:pPr>
            <a:r>
              <a:rPr lang="ko-KR" sz="1300"/>
              <a:t>0.02.17 봇 채팅 클릭1</a:t>
            </a:r>
            <a:endParaRPr sz="1300"/>
          </a:p>
          <a:p>
            <a:pPr indent="0" lvl="0" marL="0" rtl="0" algn="l">
              <a:spcBef>
                <a:spcPts val="0"/>
              </a:spcBef>
              <a:spcAft>
                <a:spcPts val="0"/>
              </a:spcAft>
              <a:buClr>
                <a:schemeClr val="dk1"/>
              </a:buClr>
              <a:buSzPts val="1100"/>
              <a:buFont typeface="Arial"/>
              <a:buNone/>
            </a:pPr>
            <a:r>
              <a:rPr lang="ko-KR" sz="1300"/>
              <a:t>0.02.29 봇 채팅 클릭2</a:t>
            </a:r>
            <a:endParaRPr sz="1300"/>
          </a:p>
          <a:p>
            <a:pPr indent="0" lvl="0" marL="0" rtl="0" algn="l">
              <a:spcBef>
                <a:spcPts val="0"/>
              </a:spcBef>
              <a:spcAft>
                <a:spcPts val="0"/>
              </a:spcAft>
              <a:buClr>
                <a:schemeClr val="dk1"/>
              </a:buClr>
              <a:buSzPts val="1100"/>
              <a:buFont typeface="Arial"/>
              <a:buNone/>
            </a:pPr>
            <a:r>
              <a:rPr lang="ko-KR" sz="1300"/>
              <a:t>0.02.32 장소 클릭1</a:t>
            </a:r>
            <a:endParaRPr sz="1300"/>
          </a:p>
          <a:p>
            <a:pPr indent="0" lvl="0" marL="0" rtl="0" algn="l">
              <a:spcBef>
                <a:spcPts val="0"/>
              </a:spcBef>
              <a:spcAft>
                <a:spcPts val="0"/>
              </a:spcAft>
              <a:buClr>
                <a:schemeClr val="dk1"/>
              </a:buClr>
              <a:buSzPts val="1100"/>
              <a:buFont typeface="Arial"/>
              <a:buNone/>
            </a:pPr>
            <a:r>
              <a:rPr lang="ko-KR" sz="1300"/>
              <a:t>0.02.35 마커 클릭1</a:t>
            </a:r>
            <a:endParaRPr sz="1300"/>
          </a:p>
          <a:p>
            <a:pPr indent="0" lvl="0" marL="0" rtl="0" algn="l">
              <a:spcBef>
                <a:spcPts val="0"/>
              </a:spcBef>
              <a:spcAft>
                <a:spcPts val="0"/>
              </a:spcAft>
              <a:buClr>
                <a:schemeClr val="dk1"/>
              </a:buClr>
              <a:buSzPts val="1100"/>
              <a:buFont typeface="Arial"/>
              <a:buNone/>
            </a:pPr>
            <a:r>
              <a:rPr lang="ko-KR" sz="1300"/>
              <a:t>0.02.37 장소 클릭2</a:t>
            </a:r>
            <a:endParaRPr sz="1300"/>
          </a:p>
          <a:p>
            <a:pPr indent="0" lvl="0" marL="0" rtl="0" algn="l">
              <a:spcBef>
                <a:spcPts val="0"/>
              </a:spcBef>
              <a:spcAft>
                <a:spcPts val="0"/>
              </a:spcAft>
              <a:buClr>
                <a:schemeClr val="dk1"/>
              </a:buClr>
              <a:buSzPts val="1100"/>
              <a:buFont typeface="Arial"/>
              <a:buNone/>
            </a:pPr>
            <a:r>
              <a:rPr lang="ko-KR" sz="1300"/>
              <a:t>0.02.39 마커 클릭2</a:t>
            </a:r>
            <a:endParaRPr sz="1300"/>
          </a:p>
          <a:p>
            <a:pPr indent="0" lvl="0" marL="0" rtl="0" algn="l">
              <a:spcBef>
                <a:spcPts val="0"/>
              </a:spcBef>
              <a:spcAft>
                <a:spcPts val="0"/>
              </a:spcAft>
              <a:buClr>
                <a:schemeClr val="dk1"/>
              </a:buClr>
              <a:buSzPts val="1100"/>
              <a:buFont typeface="Arial"/>
              <a:buNone/>
            </a:pPr>
            <a:r>
              <a:rPr lang="ko-KR" sz="1300"/>
              <a:t>0.02.44 마커 클릭3</a:t>
            </a:r>
            <a:endParaRPr sz="1300"/>
          </a:p>
          <a:p>
            <a:pPr indent="0" lvl="0" marL="0" rtl="0" algn="l">
              <a:spcBef>
                <a:spcPts val="0"/>
              </a:spcBef>
              <a:spcAft>
                <a:spcPts val="0"/>
              </a:spcAft>
              <a:buClr>
                <a:schemeClr val="dk1"/>
              </a:buClr>
              <a:buSzPts val="1100"/>
              <a:buFont typeface="Arial"/>
              <a:buNone/>
            </a:pPr>
            <a:r>
              <a:rPr lang="ko-KR" sz="1300"/>
              <a:t>0.02.50 터미널 토글(내리기/올리기) 클릭</a:t>
            </a:r>
            <a:endParaRPr sz="1300"/>
          </a:p>
          <a:p>
            <a:pPr indent="0" lvl="0" marL="0" rtl="0" algn="l">
              <a:spcBef>
                <a:spcPts val="0"/>
              </a:spcBef>
              <a:spcAft>
                <a:spcPts val="0"/>
              </a:spcAft>
              <a:buClr>
                <a:schemeClr val="dk1"/>
              </a:buClr>
              <a:buSzPts val="1100"/>
              <a:buFont typeface="Arial"/>
              <a:buNone/>
            </a:pPr>
            <a:r>
              <a:rPr lang="ko-KR" sz="1300"/>
              <a:t>0.02.52 봇 채팅 클릭3</a:t>
            </a:r>
            <a:endParaRPr sz="1300"/>
          </a:p>
          <a:p>
            <a:pPr indent="0" lvl="0" marL="0" rtl="0" algn="l">
              <a:spcBef>
                <a:spcPts val="0"/>
              </a:spcBef>
              <a:spcAft>
                <a:spcPts val="0"/>
              </a:spcAft>
              <a:buClr>
                <a:schemeClr val="dk1"/>
              </a:buClr>
              <a:buSzPts val="1100"/>
              <a:buFont typeface="Arial"/>
              <a:buNone/>
            </a:pPr>
            <a:r>
              <a:rPr lang="ko-KR" sz="1300"/>
              <a:t>0.03.00 봇 채팅 클릭4</a:t>
            </a:r>
            <a:endParaRPr sz="1300"/>
          </a:p>
          <a:p>
            <a:pPr indent="0" lvl="0" marL="0" rtl="0" algn="l">
              <a:spcBef>
                <a:spcPts val="0"/>
              </a:spcBef>
              <a:spcAft>
                <a:spcPts val="0"/>
              </a:spcAft>
              <a:buClr>
                <a:schemeClr val="dk1"/>
              </a:buClr>
              <a:buSzPts val="1100"/>
              <a:buFont typeface="Arial"/>
              <a:buNone/>
            </a:pPr>
            <a:r>
              <a:rPr lang="ko-KR" sz="1300"/>
              <a:t>0.03.03 장소 클릭3 (마커 없음 표시)</a:t>
            </a:r>
            <a:endParaRPr sz="1300"/>
          </a:p>
          <a:p>
            <a:pPr indent="0" lvl="0" marL="0" rtl="0" algn="l">
              <a:spcBef>
                <a:spcPts val="0"/>
              </a:spcBef>
              <a:spcAft>
                <a:spcPts val="0"/>
              </a:spcAft>
              <a:buClr>
                <a:schemeClr val="dk1"/>
              </a:buClr>
              <a:buSzPts val="1100"/>
              <a:buFont typeface="Arial"/>
              <a:buNone/>
            </a:pPr>
            <a:r>
              <a:rPr lang="ko-KR" sz="1300"/>
              <a:t>0.03.09 장소가 영어로 떠서 마커 표시안 됨</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ko-KR" sz="1300"/>
              <a:t>0.03.46~0.03.53 일정 즐겨찾기 항목 추가</a:t>
            </a:r>
            <a:endParaRPr sz="1300"/>
          </a:p>
          <a:p>
            <a:pPr indent="0" lvl="0" marL="0" rtl="0" algn="l">
              <a:spcBef>
                <a:spcPts val="0"/>
              </a:spcBef>
              <a:spcAft>
                <a:spcPts val="0"/>
              </a:spcAft>
              <a:buClr>
                <a:schemeClr val="dk1"/>
              </a:buClr>
              <a:buSzPts val="1100"/>
              <a:buFont typeface="Arial"/>
              <a:buNone/>
            </a:pPr>
            <a:r>
              <a:rPr lang="ko-KR" sz="1300"/>
              <a:t>0.03.54~0.03.55 일정 즐겨찾기 추가한 항목에 일정 넣기</a:t>
            </a:r>
            <a:endParaRPr sz="1300"/>
          </a:p>
          <a:p>
            <a:pPr indent="0" lvl="0" marL="0" rtl="0" algn="l">
              <a:spcBef>
                <a:spcPts val="0"/>
              </a:spcBef>
              <a:spcAft>
                <a:spcPts val="0"/>
              </a:spcAft>
              <a:buClr>
                <a:schemeClr val="dk1"/>
              </a:buClr>
              <a:buSzPts val="1100"/>
              <a:buFont typeface="Arial"/>
              <a:buNone/>
            </a:pPr>
            <a:r>
              <a:rPr lang="ko-KR" sz="1300"/>
              <a:t>0.04.04 즐겨찾기 페이지로 이동</a:t>
            </a:r>
            <a:endParaRPr sz="1300"/>
          </a:p>
          <a:p>
            <a:pPr indent="0" lvl="0" marL="0" rtl="0" algn="l">
              <a:spcBef>
                <a:spcPts val="0"/>
              </a:spcBef>
              <a:spcAft>
                <a:spcPts val="0"/>
              </a:spcAft>
              <a:buClr>
                <a:schemeClr val="dk1"/>
              </a:buClr>
              <a:buSzPts val="1100"/>
              <a:buFont typeface="Arial"/>
              <a:buNone/>
            </a:pPr>
            <a:r>
              <a:rPr lang="ko-KR" sz="1300"/>
              <a:t>0.04.06 일정 섹션으로 이동해서 항목 클릭</a:t>
            </a:r>
            <a:endParaRPr sz="1300"/>
          </a:p>
          <a:p>
            <a:pPr indent="0" lvl="0" marL="0" rtl="0" algn="l">
              <a:spcBef>
                <a:spcPts val="0"/>
              </a:spcBef>
              <a:spcAft>
                <a:spcPts val="0"/>
              </a:spcAft>
              <a:buClr>
                <a:schemeClr val="dk1"/>
              </a:buClr>
              <a:buSzPts val="1100"/>
              <a:buFont typeface="Arial"/>
              <a:buNone/>
            </a:pPr>
            <a:r>
              <a:rPr lang="ko-KR" sz="1300"/>
              <a:t>0.04.09 항목의 자동 생성된 이름 변경</a:t>
            </a:r>
            <a:endParaRPr sz="1300"/>
          </a:p>
          <a:p>
            <a:pPr indent="0" lvl="0" marL="0" rtl="0" algn="l">
              <a:spcBef>
                <a:spcPts val="0"/>
              </a:spcBef>
              <a:spcAft>
                <a:spcPts val="0"/>
              </a:spcAft>
              <a:buClr>
                <a:schemeClr val="dk1"/>
              </a:buClr>
              <a:buSzPts val="1100"/>
              <a:buFont typeface="Arial"/>
              <a:buNone/>
            </a:pPr>
            <a:r>
              <a:rPr lang="ko-KR" sz="1300"/>
              <a:t>0.04.28 기존의 즐겨찾기에서 다른 즐겨찾기 항목에 추가하는 기능 보여주기</a:t>
            </a:r>
            <a:endParaRPr sz="1300"/>
          </a:p>
          <a:p>
            <a:pPr indent="0" lvl="0" marL="0" rtl="0" algn="l">
              <a:spcBef>
                <a:spcPts val="0"/>
              </a:spcBef>
              <a:spcAft>
                <a:spcPts val="0"/>
              </a:spcAft>
              <a:buClr>
                <a:schemeClr val="dk1"/>
              </a:buClr>
              <a:buSzPts val="1100"/>
              <a:buFont typeface="Arial"/>
              <a:buNone/>
            </a:pPr>
            <a:r>
              <a:rPr lang="ko-KR" sz="1300"/>
              <a:t>0.04.32~0.04.34 기존의 즐겨찾기에서 다른 즐겨찾기 항목에 추가하는 기능 보여주기</a:t>
            </a:r>
            <a:endParaRPr sz="1300"/>
          </a:p>
          <a:p>
            <a:pPr indent="0" lvl="0" marL="0" rtl="0" algn="l">
              <a:spcBef>
                <a:spcPts val="0"/>
              </a:spcBef>
              <a:spcAft>
                <a:spcPts val="0"/>
              </a:spcAft>
              <a:buClr>
                <a:schemeClr val="dk1"/>
              </a:buClr>
              <a:buSzPts val="1100"/>
              <a:buFont typeface="Arial"/>
              <a:buNone/>
            </a:pPr>
            <a:r>
              <a:rPr lang="ko-KR" sz="1300"/>
              <a:t>0.04.53 채팅 목록으로 이동해서 항목 클릭</a:t>
            </a:r>
            <a:endParaRPr sz="1300"/>
          </a:p>
          <a:p>
            <a:pPr indent="0" lvl="0" marL="0" rtl="0" algn="l">
              <a:spcBef>
                <a:spcPts val="0"/>
              </a:spcBef>
              <a:spcAft>
                <a:spcPts val="0"/>
              </a:spcAft>
              <a:buClr>
                <a:schemeClr val="dk1"/>
              </a:buClr>
              <a:buSzPts val="1100"/>
              <a:buFont typeface="Arial"/>
              <a:buNone/>
            </a:pPr>
            <a:r>
              <a:rPr lang="ko-KR" sz="1300"/>
              <a:t>0.04.58~0.05.03 기존 채팅의 기록에서 장소를 추출하여 자세하게 질문하기</a:t>
            </a:r>
            <a:endParaRPr sz="1300"/>
          </a:p>
          <a:p>
            <a:pPr indent="0" lvl="0" marL="0" rtl="0" algn="l">
              <a:spcBef>
                <a:spcPts val="0"/>
              </a:spcBef>
              <a:spcAft>
                <a:spcPts val="0"/>
              </a:spcAft>
              <a:buClr>
                <a:schemeClr val="dk1"/>
              </a:buClr>
              <a:buSzPts val="1100"/>
              <a:buFont typeface="Arial"/>
              <a:buNone/>
            </a:pPr>
            <a:r>
              <a:rPr lang="ko-KR" sz="1300"/>
              <a:t>0.05.05 봇 채팅 입력 도중에 입력 버튼 누르면 alert보여주기</a:t>
            </a:r>
            <a:endParaRPr sz="1300"/>
          </a:p>
          <a:p>
            <a:pPr indent="0" lvl="0" marL="0" rtl="0" algn="l">
              <a:spcBef>
                <a:spcPts val="0"/>
              </a:spcBef>
              <a:spcAft>
                <a:spcPts val="0"/>
              </a:spcAft>
              <a:buClr>
                <a:schemeClr val="dk1"/>
              </a:buClr>
              <a:buSzPts val="1100"/>
              <a:buFont typeface="Arial"/>
              <a:buNone/>
            </a:pPr>
            <a:r>
              <a:rPr lang="ko-KR" sz="1300"/>
              <a:t>0.05.17~0.05.32 봇 채팅 출력(장소)</a:t>
            </a:r>
            <a:endParaRPr sz="1300"/>
          </a:p>
          <a:p>
            <a:pPr indent="0" lvl="0" marL="0" rtl="0" algn="l">
              <a:spcBef>
                <a:spcPts val="0"/>
              </a:spcBef>
              <a:spcAft>
                <a:spcPts val="0"/>
              </a:spcAft>
              <a:buClr>
                <a:schemeClr val="dk1"/>
              </a:buClr>
              <a:buSzPts val="1100"/>
              <a:buFont typeface="Arial"/>
              <a:buNone/>
            </a:pPr>
            <a:r>
              <a:rPr lang="ko-KR" sz="1300"/>
              <a:t>0.05.33 봇 채팅 클릭(장소)</a:t>
            </a:r>
            <a:endParaRPr sz="1300"/>
          </a:p>
          <a:p>
            <a:pPr indent="0" lvl="0" marL="0" rtl="0" algn="l">
              <a:spcBef>
                <a:spcPts val="0"/>
              </a:spcBef>
              <a:spcAft>
                <a:spcPts val="0"/>
              </a:spcAft>
              <a:buClr>
                <a:schemeClr val="dk1"/>
              </a:buClr>
              <a:buSzPts val="1100"/>
              <a:buFont typeface="Arial"/>
              <a:buNone/>
            </a:pPr>
            <a:r>
              <a:rPr lang="ko-KR" sz="1300"/>
              <a:t>0.05.35 마커 클릭</a:t>
            </a:r>
            <a:endParaRPr sz="1300"/>
          </a:p>
          <a:p>
            <a:pPr indent="0" lvl="0" marL="0" rtl="0" algn="l">
              <a:spcBef>
                <a:spcPts val="0"/>
              </a:spcBef>
              <a:spcAft>
                <a:spcPts val="0"/>
              </a:spcAft>
              <a:buClr>
                <a:schemeClr val="dk1"/>
              </a:buClr>
              <a:buSzPts val="1100"/>
              <a:buFont typeface="Arial"/>
              <a:buNone/>
            </a:pPr>
            <a:r>
              <a:rPr lang="ko-KR" sz="1300"/>
              <a:t>0.05.47 장소 즐겨찾기 추가하는 기능 보여주기</a:t>
            </a:r>
            <a:endParaRPr sz="1300"/>
          </a:p>
          <a:p>
            <a:pPr indent="0" lvl="0" marL="0" rtl="0" algn="l">
              <a:spcBef>
                <a:spcPts val="0"/>
              </a:spcBef>
              <a:spcAft>
                <a:spcPts val="0"/>
              </a:spcAft>
              <a:buNone/>
            </a:pPr>
            <a:r>
              <a:rPr lang="ko-KR" sz="1300"/>
              <a:t>0.05.50~0.05.55 결과 </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ko-KR" sz="1300"/>
              <a:t>0.06.02 설정 페이지로 이동</a:t>
            </a:r>
            <a:endParaRPr sz="1300"/>
          </a:p>
          <a:p>
            <a:pPr indent="0" lvl="0" marL="0" rtl="0" algn="l">
              <a:spcBef>
                <a:spcPts val="0"/>
              </a:spcBef>
              <a:spcAft>
                <a:spcPts val="0"/>
              </a:spcAft>
              <a:buNone/>
            </a:pPr>
            <a:r>
              <a:rPr lang="ko-KR" sz="1300"/>
              <a:t>0.06.03 어두운 모드 설정</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ko-KR" sz="1300"/>
              <a:t>0.06.16 프로필 페이지로 이동</a:t>
            </a:r>
            <a:endParaRPr sz="1300"/>
          </a:p>
          <a:p>
            <a:pPr indent="0" lvl="0" marL="0" rtl="0" algn="l">
              <a:spcBef>
                <a:spcPts val="0"/>
              </a:spcBef>
              <a:spcAft>
                <a:spcPts val="0"/>
              </a:spcAft>
              <a:buClr>
                <a:schemeClr val="dk1"/>
              </a:buClr>
              <a:buSzPts val="1100"/>
              <a:buFont typeface="Arial"/>
              <a:buNone/>
            </a:pPr>
            <a:r>
              <a:rPr lang="ko-KR" sz="1300"/>
              <a:t>0.06.20 닉네임 변경 기능</a:t>
            </a:r>
            <a:endParaRPr sz="1300"/>
          </a:p>
          <a:p>
            <a:pPr indent="0" lvl="0" marL="0" rtl="0" algn="l">
              <a:spcBef>
                <a:spcPts val="0"/>
              </a:spcBef>
              <a:spcAft>
                <a:spcPts val="0"/>
              </a:spcAft>
              <a:buClr>
                <a:schemeClr val="dk1"/>
              </a:buClr>
              <a:buSzPts val="1100"/>
              <a:buFont typeface="Arial"/>
              <a:buNone/>
            </a:pPr>
            <a:r>
              <a:rPr lang="ko-KR" sz="1300"/>
              <a:t>0.06.27 프로필 이미지 변경</a:t>
            </a:r>
            <a:endParaRPr sz="1300"/>
          </a:p>
          <a:p>
            <a:pPr indent="0" lvl="0" marL="0" rtl="0" algn="l">
              <a:spcBef>
                <a:spcPts val="0"/>
              </a:spcBef>
              <a:spcAft>
                <a:spcPts val="0"/>
              </a:spcAft>
              <a:buClr>
                <a:schemeClr val="dk1"/>
              </a:buClr>
              <a:buSzPts val="1100"/>
              <a:buFont typeface="Arial"/>
              <a:buNone/>
            </a:pPr>
            <a:r>
              <a:rPr lang="ko-KR" sz="1300"/>
              <a:t>0.06.34~0.06.40 채팅 삭제</a:t>
            </a:r>
            <a:endParaRPr sz="1300"/>
          </a:p>
          <a:p>
            <a:pPr indent="0" lvl="0" marL="0" rtl="0" algn="l">
              <a:spcBef>
                <a:spcPts val="0"/>
              </a:spcBef>
              <a:spcAft>
                <a:spcPts val="0"/>
              </a:spcAft>
              <a:buClr>
                <a:schemeClr val="dk1"/>
              </a:buClr>
              <a:buSzPts val="1100"/>
              <a:buFont typeface="Arial"/>
              <a:buNone/>
            </a:pPr>
            <a:r>
              <a:rPr lang="ko-KR" sz="1300"/>
              <a:t>0.06.54~0.07.01 즐겨찾기 항목 삭제</a:t>
            </a:r>
            <a:endParaRPr sz="1300"/>
          </a:p>
          <a:p>
            <a:pPr indent="0" lvl="0" marL="0" rtl="0" algn="l">
              <a:spcBef>
                <a:spcPts val="0"/>
              </a:spcBef>
              <a:spcAft>
                <a:spcPts val="0"/>
              </a:spcAft>
              <a:buClr>
                <a:schemeClr val="dk1"/>
              </a:buClr>
              <a:buSzPts val="1100"/>
              <a:buFont typeface="Arial"/>
              <a:buNone/>
            </a:pPr>
            <a:r>
              <a:rPr lang="ko-KR" sz="1300"/>
              <a:t>0.07.02~0.07.10 즐겨찾기 항목 추가</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ko-KR" sz="1300"/>
              <a:t>0.07.22~ 새 대화 시작</a:t>
            </a:r>
            <a:endParaRPr sz="1300"/>
          </a:p>
          <a:p>
            <a:pPr indent="0" lvl="0" marL="0" rtl="0" algn="l">
              <a:spcBef>
                <a:spcPts val="0"/>
              </a:spcBef>
              <a:spcAft>
                <a:spcPts val="0"/>
              </a:spcAft>
              <a:buClr>
                <a:schemeClr val="dk1"/>
              </a:buClr>
              <a:buSzPts val="1100"/>
              <a:buFont typeface="Arial"/>
              <a:buNone/>
            </a:pPr>
            <a:r>
              <a:rPr lang="ko-KR" sz="1300"/>
              <a:t>0.07.39~0.07.41 대화창 옆으로 줄이기/늘리기 기능 보여주기</a:t>
            </a:r>
            <a:endParaRPr sz="1300"/>
          </a:p>
          <a:p>
            <a:pPr indent="0" lvl="0" marL="0" rtl="0" algn="l">
              <a:spcBef>
                <a:spcPts val="0"/>
              </a:spcBef>
              <a:spcAft>
                <a:spcPts val="0"/>
              </a:spcAft>
              <a:buClr>
                <a:schemeClr val="dk1"/>
              </a:buClr>
              <a:buSzPts val="1100"/>
              <a:buFont typeface="Arial"/>
              <a:buNone/>
            </a:pPr>
            <a:r>
              <a:rPr lang="ko-KR" sz="1300"/>
              <a:t>0.07.44~0.07.47 터미널 아래 위로 이동하는 기능 보여주기</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ko-KR" sz="1300"/>
              <a:t>0.08.45~0.08.50 글 초기화</a:t>
            </a:r>
            <a:endParaRPr sz="1300"/>
          </a:p>
          <a:p>
            <a:pPr indent="0" lvl="0" marL="0" rtl="0" algn="l">
              <a:spcBef>
                <a:spcPts val="0"/>
              </a:spcBef>
              <a:spcAft>
                <a:spcPts val="0"/>
              </a:spcAft>
              <a:buClr>
                <a:schemeClr val="dk1"/>
              </a:buClr>
              <a:buSzPts val="1100"/>
              <a:buFont typeface="Arial"/>
              <a:buNone/>
            </a:pPr>
            <a:r>
              <a:rPr lang="ko-KR" sz="1300"/>
              <a:t>0.09.00~0.09.15 언어 변경</a:t>
            </a:r>
            <a:endParaRPr sz="1300"/>
          </a:p>
          <a:p>
            <a:pPr indent="0" lvl="0" marL="0" rtl="0" algn="l">
              <a:spcBef>
                <a:spcPts val="0"/>
              </a:spcBef>
              <a:spcAft>
                <a:spcPts val="0"/>
              </a:spcAft>
              <a:buClr>
                <a:schemeClr val="dk1"/>
              </a:buClr>
              <a:buSzPts val="1100"/>
              <a:buFont typeface="Arial"/>
              <a:buNone/>
            </a:pPr>
            <a:r>
              <a:rPr lang="ko-KR" sz="1300"/>
              <a:t>0.09.42~0.09.51 로그아웃</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sz="1300"/>
          </a:p>
        </p:txBody>
      </p:sp>
      <p:sp>
        <p:nvSpPr>
          <p:cNvPr id="482" name="Google Shape;4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200"/>
              <a:t>지금까지 완성된 서비스의 모습을 보셨고, 프로젝트을 완료하기위해 거쳤된 과정을 말씀드리겠스빈다.</a:t>
            </a:r>
            <a:endParaRPr sz="1200"/>
          </a:p>
        </p:txBody>
      </p:sp>
      <p:sp>
        <p:nvSpPr>
          <p:cNvPr id="490" name="Google Shape;49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2d0c723542_6_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ko-KR" sz="850">
                <a:solidFill>
                  <a:schemeClr val="dk1"/>
                </a:solidFill>
              </a:rPr>
              <a:t>현재 </a:t>
            </a:r>
            <a:r>
              <a:rPr lang="ko-KR" sz="850"/>
              <a:t>완성된 모델의 </a:t>
            </a:r>
            <a:r>
              <a:rPr lang="ko-KR" sz="850">
                <a:solidFill>
                  <a:schemeClr val="dk1"/>
                </a:solidFill>
              </a:rPr>
              <a:t>구조 입니다. </a:t>
            </a:r>
            <a:r>
              <a:rPr lang="ko-KR" sz="850"/>
              <a:t>여기까지 발전될 때까지 많은 문제와 고민이 있었습니다. 지금부터 RAG 모델의 발전 과정을 차근차근 따라가 보겠습니다.</a:t>
            </a:r>
            <a:endParaRPr sz="850">
              <a:solidFill>
                <a:schemeClr val="dk1"/>
              </a:solidFill>
            </a:endParaRPr>
          </a:p>
          <a:p>
            <a:pPr indent="0" lvl="0" marL="0" rtl="0" algn="l">
              <a:lnSpc>
                <a:spcPct val="100000"/>
              </a:lnSpc>
              <a:spcBef>
                <a:spcPts val="0"/>
              </a:spcBef>
              <a:spcAft>
                <a:spcPts val="0"/>
              </a:spcAft>
              <a:buSzPts val="1100"/>
              <a:buNone/>
            </a:pPr>
            <a:r>
              <a:t/>
            </a:r>
            <a:endParaRPr/>
          </a:p>
        </p:txBody>
      </p:sp>
      <p:sp>
        <p:nvSpPr>
          <p:cNvPr id="495" name="Google Shape;495;g32d0c723542_6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100"/>
              <a:t>발표순서는 팀원소개, 서비스 기획, 프로젝트 목표 및 일정 관리, 시스템 설계 및 구현, 시연 영상, 주요문제 및 해결과정, 기대효과 및 향후 계획 으로 발표 하겠고, Q&amp;A 을 끝으로 마무리 하겠습니다.</a:t>
            </a:r>
            <a:endParaRPr sz="1100"/>
          </a:p>
        </p:txBody>
      </p:sp>
      <p:sp>
        <p:nvSpPr>
          <p:cNvPr id="288" name="Google Shape;28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2d0c723542_6_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100"/>
              <a:t>저희 첫번째 모델입니다. 모든 데이터를 하나의 리트리버에 넣고 LLm를 통하여 출력하는 단순한 모습입니다.</a:t>
            </a:r>
            <a:endParaRPr sz="1100"/>
          </a:p>
          <a:p>
            <a:pPr indent="0" lvl="0" marL="0" rtl="0" algn="l">
              <a:lnSpc>
                <a:spcPct val="100000"/>
              </a:lnSpc>
              <a:spcBef>
                <a:spcPts val="0"/>
              </a:spcBef>
              <a:spcAft>
                <a:spcPts val="0"/>
              </a:spcAft>
              <a:buSzPts val="1100"/>
              <a:buNone/>
            </a:pPr>
            <a:r>
              <a:rPr lang="ko-KR" sz="1100"/>
              <a:t>이 구조에서는 질문을 할 경우 리트리버에서 원하는 장소가 검색되지 않는 문제가 있었습니다. 특히 지역을 식별하지 못하였고, 용산구에서 일정을 생성해 달라는 요청을 할 시, 모든 서비스 지역 (용산구,종로구,중구,강남구)에서 일정을 생성하였스빈다.</a:t>
            </a:r>
            <a:endParaRPr sz="1100"/>
          </a:p>
          <a:p>
            <a:pPr indent="0" lvl="0" marL="0" rtl="0" algn="l">
              <a:lnSpc>
                <a:spcPct val="100000"/>
              </a:lnSpc>
              <a:spcBef>
                <a:spcPts val="0"/>
              </a:spcBef>
              <a:spcAft>
                <a:spcPts val="0"/>
              </a:spcAft>
              <a:buSzPts val="1100"/>
              <a:buNone/>
            </a:pPr>
            <a:r>
              <a:rPr lang="ko-KR" sz="1100"/>
              <a:t>또한, 긴 일정을 요청할시 많은 문서가 LLM 으로 들어가서 토큰 제한이 걸려 에러가 발생하는 문제가 있었습니다.</a:t>
            </a:r>
            <a:endParaRPr sz="1100"/>
          </a:p>
        </p:txBody>
      </p:sp>
      <p:sp>
        <p:nvSpPr>
          <p:cNvPr id="503" name="Google Shape;503;g32d0c723542_6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2d0c723542_6_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100"/>
              <a:t>방금 있었던 두 문제를 개선한 모델입니다. 지역별로 Retriever를 분리하여 재 구축하였고, 질문에서 지역을 추출하여 질문에서 요구하는 장소에 대해서만 리트리버에서 검색하도록 했습니다. 예를 들어 용산구, 중구에서 일정을 생성해 달라고 요청하면 해당하는 용산구, 중구 리트리버에 검색을 요청하여 문서를 반환 받도록 하였습니다.또한, 긴 일정 생성시 토큰 초과 문제는 검색된 문서를 요약하는 LLM 를 추가하여, 토큰 제한에 걸리지않도록 하였습니다.</a:t>
            </a:r>
            <a:endParaRPr sz="1100"/>
          </a:p>
          <a:p>
            <a:pPr indent="0" lvl="0" marL="0" rtl="0" algn="l">
              <a:lnSpc>
                <a:spcPct val="100000"/>
              </a:lnSpc>
              <a:spcBef>
                <a:spcPts val="0"/>
              </a:spcBef>
              <a:spcAft>
                <a:spcPts val="0"/>
              </a:spcAft>
              <a:buSzPts val="1100"/>
              <a:buNone/>
            </a:pPr>
            <a:r>
              <a:rPr lang="ko-KR" sz="1100"/>
              <a:t>하지만, 요약 LLM 에서 1분에서 2분 정도 시간이 소요되어, 응답속도가 매우 느리다는 단점이 있었습니다.</a:t>
            </a:r>
            <a:endParaRPr sz="1100"/>
          </a:p>
          <a:p>
            <a:pPr indent="0" lvl="0" marL="0" rtl="0" algn="l">
              <a:lnSpc>
                <a:spcPct val="100000"/>
              </a:lnSpc>
              <a:spcBef>
                <a:spcPts val="0"/>
              </a:spcBef>
              <a:spcAft>
                <a:spcPts val="0"/>
              </a:spcAft>
              <a:buSzPts val="1100"/>
              <a:buNone/>
            </a:pPr>
            <a:r>
              <a:rPr lang="ko-KR" sz="1100"/>
              <a:t>또,  일정생성, 장소검색 두가지 기능을 하나의 프롬포트를 거쳐 출력하여 성능이 좋지 않았습니다,</a:t>
            </a:r>
            <a:endParaRPr sz="1100"/>
          </a:p>
        </p:txBody>
      </p:sp>
      <p:sp>
        <p:nvSpPr>
          <p:cNvPr id="513" name="Google Shape;513;g32d0c723542_6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2d0c723542_6_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ko-KR" sz="850">
                <a:latin typeface="Arial"/>
                <a:ea typeface="Arial"/>
                <a:cs typeface="Arial"/>
                <a:sym typeface="Arial"/>
              </a:rPr>
              <a:t>다음 개선된 구조입니다. 앞</a:t>
            </a:r>
            <a:r>
              <a:rPr lang="ko-KR" sz="850">
                <a:latin typeface="Arial"/>
                <a:ea typeface="Arial"/>
                <a:cs typeface="Arial"/>
                <a:sym typeface="Arial"/>
              </a:rPr>
              <a:t>서</a:t>
            </a:r>
            <a:r>
              <a:rPr lang="ko-KR" sz="850">
                <a:latin typeface="Arial"/>
                <a:ea typeface="Arial"/>
                <a:cs typeface="Arial"/>
                <a:sym typeface="Arial"/>
              </a:rPr>
              <a:t> 있던 문제인 두가지 기능이 하나의 프롬포트로 구현되어 있는 것을 개선 하였습니다.</a:t>
            </a:r>
            <a:endParaRPr sz="850">
              <a:latin typeface="Arial"/>
              <a:ea typeface="Arial"/>
              <a:cs typeface="Arial"/>
              <a:sym typeface="Arial"/>
            </a:endParaRPr>
          </a:p>
          <a:p>
            <a:pPr indent="0" lvl="0" marL="0" rtl="0" algn="l">
              <a:lnSpc>
                <a:spcPct val="115000"/>
              </a:lnSpc>
              <a:spcBef>
                <a:spcPts val="0"/>
              </a:spcBef>
              <a:spcAft>
                <a:spcPts val="0"/>
              </a:spcAft>
              <a:buSzPts val="1100"/>
              <a:buNone/>
            </a:pPr>
            <a:r>
              <a:rPr lang="ko-KR" sz="850">
                <a:latin typeface="Arial"/>
                <a:ea typeface="Arial"/>
                <a:cs typeface="Arial"/>
                <a:sym typeface="Arial"/>
              </a:rPr>
              <a:t>프롬포트를 장소검색과 일정생성으로 분리하였고, 사</a:t>
            </a:r>
            <a:r>
              <a:rPr lang="ko-KR" sz="850">
                <a:latin typeface="Arial"/>
                <a:ea typeface="Arial"/>
                <a:cs typeface="Arial"/>
                <a:sym typeface="Arial"/>
              </a:rPr>
              <a:t>용자의 질문에서 의도를 파악하는 llm를 붙여 분기를 나누어 일정 생성 LLM과 장소정보제공 LLM 중 선택하여  출력 되도록 하였습니다.</a:t>
            </a:r>
            <a:endParaRPr sz="850">
              <a:latin typeface="Arial"/>
              <a:ea typeface="Arial"/>
              <a:cs typeface="Arial"/>
              <a:sym typeface="Arial"/>
            </a:endParaRPr>
          </a:p>
          <a:p>
            <a:pPr indent="0" lvl="0" marL="0" rtl="0" algn="l">
              <a:lnSpc>
                <a:spcPct val="115000"/>
              </a:lnSpc>
              <a:spcBef>
                <a:spcPts val="0"/>
              </a:spcBef>
              <a:spcAft>
                <a:spcPts val="0"/>
              </a:spcAft>
              <a:buSzPts val="1100"/>
              <a:buNone/>
            </a:pPr>
            <a:r>
              <a:rPr lang="ko-KR" sz="850">
                <a:latin typeface="Arial"/>
                <a:ea typeface="Arial"/>
                <a:cs typeface="Arial"/>
                <a:sym typeface="Arial"/>
              </a:rPr>
              <a:t>하지만 여전히 일정생성시 응답속도가 느린 문제를 해결하지 못했습니다.</a:t>
            </a:r>
            <a:endParaRPr sz="850">
              <a:latin typeface="Arial"/>
              <a:ea typeface="Arial"/>
              <a:cs typeface="Arial"/>
              <a:sym typeface="Arial"/>
            </a:endParaRPr>
          </a:p>
          <a:p>
            <a:pPr indent="0" lvl="0" marL="0" rtl="0" algn="l">
              <a:lnSpc>
                <a:spcPct val="115000"/>
              </a:lnSpc>
              <a:spcBef>
                <a:spcPts val="0"/>
              </a:spcBef>
              <a:spcAft>
                <a:spcPts val="0"/>
              </a:spcAft>
              <a:buSzPts val="1100"/>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523" name="Google Shape;523;g32d0c723542_6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2d0c723542_6_3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000"/>
              <a:t>모델 구조를 개선하기 앞서 리트리버의 성능을 높히기 위해, 리트리버를 재 구축 하였습니다.</a:t>
            </a:r>
            <a:endParaRPr sz="1000"/>
          </a:p>
          <a:p>
            <a:pPr indent="0" lvl="0" marL="0" rtl="0" algn="l">
              <a:lnSpc>
                <a:spcPct val="100000"/>
              </a:lnSpc>
              <a:spcBef>
                <a:spcPts val="0"/>
              </a:spcBef>
              <a:spcAft>
                <a:spcPts val="0"/>
              </a:spcAft>
              <a:buSzPts val="1100"/>
              <a:buNone/>
            </a:pPr>
            <a:r>
              <a:rPr lang="ko-KR" sz="1000"/>
              <a:t>Faiss 와 BM25를 결합하여 검색하는 커스텀 리트리버를 만들었고, 커스텀 리트리버를 위한 데이터를 재 임베딩 하였습니다.</a:t>
            </a:r>
            <a:endParaRPr sz="1000"/>
          </a:p>
          <a:p>
            <a:pPr indent="0" lvl="0" marL="0" rtl="0" algn="l">
              <a:lnSpc>
                <a:spcPct val="100000"/>
              </a:lnSpc>
              <a:spcBef>
                <a:spcPts val="0"/>
              </a:spcBef>
              <a:spcAft>
                <a:spcPts val="0"/>
              </a:spcAft>
              <a:buSzPts val="1100"/>
              <a:buNone/>
            </a:pPr>
            <a:r>
              <a:rPr lang="ko-KR" sz="1000"/>
              <a:t>데이터 임베딩을 다시 진행하면서 필요한 데이터를 추가하여, 임베딩 하였습니다.</a:t>
            </a:r>
            <a:endParaRPr sz="1000"/>
          </a:p>
          <a:p>
            <a:pPr indent="0" lvl="0" marL="0" rtl="0" algn="l">
              <a:lnSpc>
                <a:spcPct val="100000"/>
              </a:lnSpc>
              <a:spcBef>
                <a:spcPts val="0"/>
              </a:spcBef>
              <a:spcAft>
                <a:spcPts val="0"/>
              </a:spcAft>
              <a:buSzPts val="1100"/>
              <a:buNone/>
            </a:pPr>
            <a:r>
              <a:rPr lang="ko-KR" sz="1000"/>
              <a:t>일정 생성시 추천된 장소 동선을 위해 좌표 데이터를 추가하였고, 외국어 지원을 위하여 번역된 장소명과 주소 데이터를 추가했습니다.</a:t>
            </a:r>
            <a:endParaRPr sz="1000"/>
          </a:p>
          <a:p>
            <a:pPr indent="0" lvl="0" marL="0" rtl="0" algn="l">
              <a:lnSpc>
                <a:spcPct val="100000"/>
              </a:lnSpc>
              <a:spcBef>
                <a:spcPts val="0"/>
              </a:spcBef>
              <a:spcAft>
                <a:spcPts val="0"/>
              </a:spcAft>
              <a:buSzPts val="1100"/>
              <a:buNone/>
            </a:pPr>
            <a:r>
              <a:rPr lang="ko-KR" sz="1000"/>
              <a:t>좌표데이터는 네이버 클라우드의 지오코딩 에이피아이를 사용하여 주소를 좌표로 변환 하였습니다.</a:t>
            </a:r>
            <a:endParaRPr sz="1000"/>
          </a:p>
        </p:txBody>
      </p:sp>
      <p:sp>
        <p:nvSpPr>
          <p:cNvPr id="533" name="Google Shape;533;g32d0c723542_6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2d0c723542_6_5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900"/>
              <a:t>응답속도 개선을 위해서 LLM으로 문서을 요약하는 노드를 버려야 했습니다. 그래서 다음과 같은 구조로 개선 했습니다. </a:t>
            </a:r>
            <a:endParaRPr sz="900"/>
          </a:p>
          <a:p>
            <a:pPr indent="0" lvl="0" marL="0" rtl="0" algn="l">
              <a:lnSpc>
                <a:spcPct val="100000"/>
              </a:lnSpc>
              <a:spcBef>
                <a:spcPts val="0"/>
              </a:spcBef>
              <a:spcAft>
                <a:spcPts val="0"/>
              </a:spcAft>
              <a:buSzPts val="1100"/>
              <a:buNone/>
            </a:pPr>
            <a:r>
              <a:rPr lang="ko-KR" sz="900"/>
              <a:t>질문을 분석하여 여행 일정 일 수를 추출하고, 여행 기간에 비례하여 리트리버에 검색을 했습니다. 검색하여 나온 문서에서 N개의 장소를 랜덤으로 추출하여, 일정 생성 LLM에 넣어줬습니다. 이 LLM은 하루의 일정만 생성하여, 이것을 여행기간 일 수 만큼 반복합니다. </a:t>
            </a:r>
            <a:endParaRPr sz="900"/>
          </a:p>
          <a:p>
            <a:pPr indent="0" lvl="0" marL="0" rtl="0" algn="l">
              <a:lnSpc>
                <a:spcPct val="100000"/>
              </a:lnSpc>
              <a:spcBef>
                <a:spcPts val="0"/>
              </a:spcBef>
              <a:spcAft>
                <a:spcPts val="0"/>
              </a:spcAft>
              <a:buSzPts val="1100"/>
              <a:buNone/>
            </a:pPr>
            <a:r>
              <a:rPr lang="ko-KR" sz="900"/>
              <a:t>LLM은 하루에 대한 장소 정보를 입력받고, 하루의 일정만 생성하기 때문에,</a:t>
            </a:r>
            <a:r>
              <a:rPr lang="ko-KR" sz="900"/>
              <a:t> 긴 여행일정도 토큰 제한에 걸리지 않도록 하였습니다.</a:t>
            </a:r>
            <a:endParaRPr sz="900"/>
          </a:p>
          <a:p>
            <a:pPr indent="0" lvl="0" marL="0" rtl="0" algn="l">
              <a:lnSpc>
                <a:spcPct val="100000"/>
              </a:lnSpc>
              <a:spcBef>
                <a:spcPts val="0"/>
              </a:spcBef>
              <a:spcAft>
                <a:spcPts val="0"/>
              </a:spcAft>
              <a:buSzPts val="1100"/>
              <a:buNone/>
            </a:pPr>
            <a:r>
              <a:rPr lang="ko-KR" sz="900"/>
              <a:t>또한, 문서요약 LLM을 제거함으로 속도를 개선하였습니다.</a:t>
            </a:r>
            <a:endParaRPr sz="900"/>
          </a:p>
          <a:p>
            <a:pPr indent="0" lvl="0" marL="0" rtl="0" algn="l">
              <a:lnSpc>
                <a:spcPct val="100000"/>
              </a:lnSpc>
              <a:spcBef>
                <a:spcPts val="0"/>
              </a:spcBef>
              <a:spcAft>
                <a:spcPts val="0"/>
              </a:spcAft>
              <a:buSzPts val="1100"/>
              <a:buNone/>
            </a:pPr>
            <a:r>
              <a:t/>
            </a:r>
            <a:endParaRPr sz="900"/>
          </a:p>
          <a:p>
            <a:pPr indent="0" lvl="0" marL="0" rtl="0" algn="l">
              <a:lnSpc>
                <a:spcPct val="100000"/>
              </a:lnSpc>
              <a:spcBef>
                <a:spcPts val="0"/>
              </a:spcBef>
              <a:spcAft>
                <a:spcPts val="0"/>
              </a:spcAft>
              <a:buSzPts val="1100"/>
              <a:buNone/>
            </a:pPr>
            <a:r>
              <a:t/>
            </a:r>
            <a:endParaRPr sz="900"/>
          </a:p>
        </p:txBody>
      </p:sp>
      <p:sp>
        <p:nvSpPr>
          <p:cNvPr id="544" name="Google Shape;544;g32d0c723542_6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2d0c723542_6_6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sz="1000"/>
              <a:t>저희 최종 모델입니다. 개선된 리트리버와 일정생성 구조를 적용 하였습니다. 그리고 에러 발생 분기를 추가하여 에러발생시 재 질문을 유도 하도록 분기를 추가 하였습니다.</a:t>
            </a:r>
            <a:endParaRPr sz="1000"/>
          </a:p>
          <a:p>
            <a:pPr indent="0" lvl="0" marL="0" rtl="0" algn="l">
              <a:lnSpc>
                <a:spcPct val="100000"/>
              </a:lnSpc>
              <a:spcBef>
                <a:spcPts val="0"/>
              </a:spcBef>
              <a:spcAft>
                <a:spcPts val="0"/>
              </a:spcAft>
              <a:buSzPts val="1100"/>
              <a:buNone/>
            </a:pPr>
            <a:r>
              <a:rPr lang="ko-KR" sz="1000"/>
              <a:t>또 생성된 일정을 변경하는 분기를 추가하여 이미 생성된 일정에 대하여 세부적인 일정을 변경 할 수 있도록 하였습니다.</a:t>
            </a:r>
            <a:endParaRPr sz="1000"/>
          </a:p>
          <a:p>
            <a:pPr indent="0" lvl="0" marL="0" rtl="0" algn="l">
              <a:lnSpc>
                <a:spcPct val="100000"/>
              </a:lnSpc>
              <a:spcBef>
                <a:spcPts val="0"/>
              </a:spcBef>
              <a:spcAft>
                <a:spcPts val="0"/>
              </a:spcAft>
              <a:buSzPts val="1100"/>
              <a:buNone/>
            </a:pPr>
            <a:r>
              <a:rPr lang="ko-KR" sz="1000"/>
              <a:t>완성된 구조를 한번 따라가 보겠습니다. 질문에서 의도를 추출 하고 에러를 체크 합니다. 에러가 발생하면 재 질문을 유도하고 정상 상태면 분기로 이동합니다. 추출된 질문 의도를 바탕으로 분기를 선택하여 장소검색, 일정변경, 일정생성 으로 이동합니다. 각각 분기에서 리트리버에 검색을하여 프롬포트의 입력으로 들어가게되고 LLM을 통해 출력 하게됩니다. 이렇게 저희 모델 구조를 완성하였습니다.</a:t>
            </a:r>
            <a:endParaRPr sz="1000"/>
          </a:p>
        </p:txBody>
      </p:sp>
      <p:sp>
        <p:nvSpPr>
          <p:cNvPr id="554" name="Google Shape;554;g32d0c723542_6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ko-KR" sz="1100"/>
              <a:t>마지막 으로 배포에서의 문제와 해결 방법을 말씀드리겠습니다. </a:t>
            </a:r>
            <a:endParaRPr b="1" sz="1100"/>
          </a:p>
          <a:p>
            <a:pPr indent="0" lvl="0" marL="0" rtl="0" algn="l">
              <a:spcBef>
                <a:spcPts val="0"/>
              </a:spcBef>
              <a:spcAft>
                <a:spcPts val="0"/>
              </a:spcAft>
              <a:buNone/>
            </a:pPr>
            <a:r>
              <a:rPr b="1" lang="ko-KR" sz="1100"/>
              <a:t>개발을 진행하면서 로컬 환경과 배포 환경의 차이가 있어 배포하는데 다음과 같은 어려움들이 있었습니다.</a:t>
            </a:r>
            <a:endParaRPr b="1" sz="1100"/>
          </a:p>
          <a:p>
            <a:pPr indent="0" lvl="0" marL="0" rtl="0" algn="l">
              <a:spcBef>
                <a:spcPts val="0"/>
              </a:spcBef>
              <a:spcAft>
                <a:spcPts val="0"/>
              </a:spcAft>
              <a:buNone/>
            </a:pPr>
            <a:r>
              <a:rPr lang="ko-KR" sz="1000"/>
              <a:t>배포시에 왼쪽 사진과 같이 css를 불러오지 못하는 문제가 있었습니다. 이 문제는 </a:t>
            </a:r>
            <a:r>
              <a:rPr lang="ko-KR" sz="1000"/>
              <a:t>nginx 에서 static 파일 경로를 재설정하여 해결 했습니다.</a:t>
            </a:r>
            <a:endParaRPr sz="1000"/>
          </a:p>
          <a:p>
            <a:pPr indent="0" lvl="0" marL="0" rtl="0" algn="l">
              <a:spcBef>
                <a:spcPts val="0"/>
              </a:spcBef>
              <a:spcAft>
                <a:spcPts val="0"/>
              </a:spcAft>
              <a:buClr>
                <a:schemeClr val="dk1"/>
              </a:buClr>
              <a:buSzPts val="1100"/>
              <a:buFont typeface="Arial"/>
              <a:buNone/>
            </a:pPr>
            <a:r>
              <a:rPr lang="ko-KR" sz="1000"/>
              <a:t>그리고 LLM 스트리밍 출력이 안되는 문제가 있었고, nginx가 버퍼를 사용하여 생기는 문제임을 파악 하였습니다. nginx의  proxy_buffer를 off로 설정하여 해결 할 수 있었습니다. 또 오른쪽 사진처럼 출력이 진행되다. 중단되는 문제가 있었습니다. 이것은  </a:t>
            </a:r>
            <a:r>
              <a:rPr lang="ko-KR" sz="1400">
                <a:latin typeface="Arial"/>
                <a:ea typeface="Arial"/>
                <a:cs typeface="Arial"/>
                <a:sym typeface="Arial"/>
              </a:rPr>
              <a:t>nginx와 gunicorn</a:t>
            </a:r>
            <a:r>
              <a:rPr lang="ko-KR" sz="1000"/>
              <a:t> timeout 문제임을 파악하고 타임아웃 시간을 크게 설정하여 해결했습니다.</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563" name="Google Shape;56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000"/>
              <a:t>현재 배포된 주소로 도메인 주소를 연결하여 해당 URL로 접속해서 기능들을 체험해볼 수 있습니다.</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KR" sz="1000"/>
              <a:t>웹 사이트 주소는 다음과 같습니다. (seoulogue.com을 가르키며)</a:t>
            </a:r>
            <a:endParaRPr sz="1000"/>
          </a:p>
        </p:txBody>
      </p:sp>
      <p:sp>
        <p:nvSpPr>
          <p:cNvPr id="576" name="Google Shape;57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ko-KR" sz="1100"/>
              <a:t>현재 저희 프로젝트의 아쉬운 점들입니다.</a:t>
            </a:r>
            <a:endParaRPr b="1" sz="1100"/>
          </a:p>
          <a:p>
            <a:pPr indent="0" lvl="0" marL="0" rtl="0" algn="l">
              <a:spcBef>
                <a:spcPts val="0"/>
              </a:spcBef>
              <a:spcAft>
                <a:spcPts val="0"/>
              </a:spcAft>
              <a:buNone/>
            </a:pPr>
            <a:r>
              <a:t/>
            </a:r>
            <a:endParaRPr sz="900"/>
          </a:p>
          <a:p>
            <a:pPr indent="0" lvl="0" marL="0" rtl="0" algn="l">
              <a:spcBef>
                <a:spcPts val="0"/>
              </a:spcBef>
              <a:spcAft>
                <a:spcPts val="0"/>
              </a:spcAft>
              <a:buNone/>
            </a:pPr>
            <a:r>
              <a:rPr lang="ko-KR" sz="1000"/>
              <a:t>거리가 가까운 순서대로 동선을 짜고 싶었으나 효율적인 동선 알고리즘을 만들지 못했습니다.</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KR" sz="1000"/>
              <a:t>처음부터 효율적인 DB구조를 설계하지 못하여 즐겨찾기 및 여러 기능 구현에 어려움이 있었습니다.</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KR" sz="1000"/>
              <a:t>웹 페이지에서 조금 더 정교하고 깔끔한 디자인의 UI를 만들지 못했던 점이 아쉽게 느껴졌습니다.</a:t>
            </a:r>
            <a:endParaRPr sz="1000"/>
          </a:p>
          <a:p>
            <a:pPr indent="0" lvl="0" marL="0" rtl="0" algn="l">
              <a:spcBef>
                <a:spcPts val="0"/>
              </a:spcBef>
              <a:spcAft>
                <a:spcPts val="0"/>
              </a:spcAft>
              <a:buNone/>
            </a:pPr>
            <a:r>
              <a:t/>
            </a:r>
            <a:endParaRPr sz="900"/>
          </a:p>
          <a:p>
            <a:pPr indent="0" lvl="0" marL="0" rtl="0" algn="l">
              <a:spcBef>
                <a:spcPts val="0"/>
              </a:spcBef>
              <a:spcAft>
                <a:spcPts val="0"/>
              </a:spcAft>
              <a:buNone/>
            </a:pPr>
            <a:r>
              <a:rPr lang="ko-KR" sz="900"/>
              <a: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ko-KR" sz="1100"/>
              <a:t>이 프로젝트를 더 진행하게 된다면</a:t>
            </a:r>
            <a:r>
              <a:rPr lang="ko-KR" sz="900"/>
              <a: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ko-KR" sz="1000"/>
              <a:t>지원하는 언어 및 지역을 추가하고</a:t>
            </a:r>
            <a:endParaRPr sz="1000"/>
          </a:p>
          <a:p>
            <a:pPr indent="0" lvl="0" marL="0" rtl="0" algn="l">
              <a:spcBef>
                <a:spcPts val="0"/>
              </a:spcBef>
              <a:spcAft>
                <a:spcPts val="0"/>
              </a:spcAft>
              <a:buNone/>
            </a:pPr>
            <a:r>
              <a:rPr lang="ko-KR" sz="1000"/>
              <a:t>자동화 시스템을 추가하여</a:t>
            </a:r>
            <a:endParaRPr sz="1000"/>
          </a:p>
          <a:p>
            <a:pPr indent="0" lvl="0" marL="0" rtl="0" algn="l">
              <a:spcBef>
                <a:spcPts val="0"/>
              </a:spcBef>
              <a:spcAft>
                <a:spcPts val="0"/>
              </a:spcAft>
              <a:buNone/>
            </a:pPr>
            <a:r>
              <a:rPr lang="ko-KR" sz="1000"/>
              <a:t> 데이터를 업데이트하고 배포할 수 있는 시스템을 구축하고 싶습니다.</a:t>
            </a:r>
            <a:endParaRPr sz="10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584" name="Google Shape;58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100"/>
              <a:t> 조원 소개를 하겠습니다. 저희 조는 프론트와 백을 담당하신 지수님, 기획, 백엔드, 모델평가를 해주신 진섭님 데이터수집을 맡아주신 종수님, 그리고 모델 개발를 맡은 저로 구성되어 있습니다.</a:t>
            </a:r>
            <a:endParaRPr sz="1100"/>
          </a:p>
        </p:txBody>
      </p:sp>
      <p:sp>
        <p:nvSpPr>
          <p:cNvPr id="293" name="Google Shape;2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100"/>
              <a:t>네… 혹시 다들 여행을 가실때 챗봇 검색 사용해 보셧나요? 아니면 여행 계획을 새울때 여행 계획을 만들어 주는 챗봇이 있으면 좋겠다고 생각 해 보신적이 있으신가요?</a:t>
            </a:r>
            <a:endParaRPr sz="1100"/>
          </a:p>
          <a:p>
            <a:pPr indent="0" lvl="0" marL="0" rtl="0" algn="l">
              <a:spcBef>
                <a:spcPts val="0"/>
              </a:spcBef>
              <a:spcAft>
                <a:spcPts val="0"/>
              </a:spcAft>
              <a:buNone/>
            </a:pPr>
            <a:r>
              <a:t/>
            </a:r>
            <a:endParaRPr sz="1100"/>
          </a:p>
        </p:txBody>
      </p:sp>
      <p:sp>
        <p:nvSpPr>
          <p:cNvPr id="308" name="Google Shape;3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000"/>
              <a:t>그래서 저희가 만들었습니다. ㅎㅎ.. 국내에 정확한 정보를 제공하는 네이버 지도 데이터와 챗봇를 결합한 서비스를 목표로 프로젝트를 진행했습니다.</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315" name="Google Shape;3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ko-KR" sz="1100"/>
              <a:t>프로젝트 배경부터 설명 하겠습니다.</a:t>
            </a:r>
            <a:endParaRPr b="1" sz="1100"/>
          </a:p>
          <a:p>
            <a:pPr indent="0" lvl="0" marL="0" rtl="0" algn="l">
              <a:lnSpc>
                <a:spcPct val="100000"/>
              </a:lnSpc>
              <a:spcBef>
                <a:spcPts val="0"/>
              </a:spcBef>
              <a:spcAft>
                <a:spcPts val="0"/>
              </a:spcAft>
              <a:buNone/>
            </a:pPr>
            <a:r>
              <a:rPr b="1" lang="ko-KR" sz="1100"/>
              <a:t>코로나 이후 외국인 관광객 수 꾸준히 증가해 관광 사업</a:t>
            </a:r>
            <a:r>
              <a:rPr b="1" lang="ko-KR" sz="1100"/>
              <a:t>이 꾸준히 성장 하고 있습니다.</a:t>
            </a:r>
            <a:endParaRPr b="1" sz="1100"/>
          </a:p>
          <a:p>
            <a:pPr indent="0" lvl="1" marL="228600" rtl="0" algn="l">
              <a:lnSpc>
                <a:spcPct val="100000"/>
              </a:lnSpc>
              <a:spcBef>
                <a:spcPts val="0"/>
              </a:spcBef>
              <a:spcAft>
                <a:spcPts val="0"/>
              </a:spcAft>
              <a:buNone/>
            </a:pPr>
            <a:r>
              <a:rPr b="1" lang="ko-KR" sz="1100"/>
              <a:t>2024년 11월 연간 누적 방한 외래객수 약 1,510만 명</a:t>
            </a:r>
            <a:r>
              <a:rPr b="1" lang="ko-KR" sz="1100"/>
              <a:t>으로</a:t>
            </a:r>
            <a:r>
              <a:rPr b="1" lang="ko-KR" sz="1100"/>
              <a:t> (전년 동기 대비 51% 증가) </a:t>
            </a:r>
            <a:r>
              <a:rPr b="1" lang="ko-KR" sz="1100"/>
              <a:t>하였고</a:t>
            </a:r>
            <a:endParaRPr sz="1100"/>
          </a:p>
          <a:p>
            <a:pPr indent="0" lvl="1" marL="228600" rtl="0" algn="l">
              <a:lnSpc>
                <a:spcPct val="100000"/>
              </a:lnSpc>
              <a:spcBef>
                <a:spcPts val="0"/>
              </a:spcBef>
              <a:spcAft>
                <a:spcPts val="0"/>
              </a:spcAft>
              <a:buNone/>
            </a:pPr>
            <a:r>
              <a:rPr b="1" lang="ko-KR" sz="1100"/>
              <a:t>외국인 관광소비 8조원 (전년 동기 대비 28% 증가) </a:t>
            </a:r>
            <a:r>
              <a:rPr b="1" lang="ko-KR" sz="1100"/>
              <a:t>하였습니다.</a:t>
            </a:r>
            <a:endParaRPr sz="1100"/>
          </a:p>
          <a:p>
            <a:pPr indent="0" lvl="0" marL="0" rtl="0" algn="l">
              <a:lnSpc>
                <a:spcPct val="100000"/>
              </a:lnSpc>
              <a:spcBef>
                <a:spcPts val="0"/>
              </a:spcBef>
              <a:spcAft>
                <a:spcPts val="0"/>
              </a:spcAft>
              <a:buNone/>
            </a:pPr>
            <a:r>
              <a:t/>
            </a:r>
            <a:endParaRPr b="1" sz="1100"/>
          </a:p>
          <a:p>
            <a:pPr indent="0" lvl="0" marL="0" rtl="0" algn="l">
              <a:lnSpc>
                <a:spcPct val="100000"/>
              </a:lnSpc>
              <a:spcBef>
                <a:spcPts val="0"/>
              </a:spcBef>
              <a:spcAft>
                <a:spcPts val="0"/>
              </a:spcAft>
              <a:buNone/>
            </a:pPr>
            <a:r>
              <a:rPr b="1" lang="ko-KR" sz="1100"/>
              <a:t>나라별 방문자 수는 </a:t>
            </a:r>
            <a:endParaRPr b="1" sz="1100"/>
          </a:p>
          <a:p>
            <a:pPr indent="0" lvl="0" marL="0" marR="0" rtl="0" algn="l">
              <a:lnSpc>
                <a:spcPct val="100000"/>
              </a:lnSpc>
              <a:spcBef>
                <a:spcPts val="0"/>
              </a:spcBef>
              <a:spcAft>
                <a:spcPts val="0"/>
              </a:spcAft>
              <a:buClr>
                <a:schemeClr val="dk1"/>
              </a:buClr>
              <a:buSzPts val="2400"/>
              <a:buFont typeface="Calibri"/>
              <a:buNone/>
            </a:pPr>
            <a:r>
              <a:t/>
            </a:r>
            <a:endParaRPr b="1" i="0" sz="1100" u="none">
              <a:solidFill>
                <a:srgbClr val="000000"/>
              </a:solidFill>
            </a:endParaRPr>
          </a:p>
          <a:p>
            <a:pPr indent="0" lvl="0" marL="0" marR="0" rtl="0" algn="l">
              <a:lnSpc>
                <a:spcPct val="100000"/>
              </a:lnSpc>
              <a:spcBef>
                <a:spcPts val="0"/>
              </a:spcBef>
              <a:spcAft>
                <a:spcPts val="0"/>
              </a:spcAft>
              <a:buClr>
                <a:srgbClr val="000000"/>
              </a:buClr>
              <a:buSzPts val="2400"/>
              <a:buFont typeface="Calibri"/>
              <a:buNone/>
            </a:pPr>
            <a:r>
              <a:rPr b="1" i="0" lang="ko-KR" sz="1100" u="none">
                <a:solidFill>
                  <a:srgbClr val="000000"/>
                </a:solidFill>
              </a:rPr>
              <a:t>나라별 방문자 순위는 </a:t>
            </a:r>
            <a:endParaRPr sz="1100"/>
          </a:p>
          <a:p>
            <a:pPr indent="0" lvl="0" marL="0" marR="0" rtl="0" algn="l">
              <a:lnSpc>
                <a:spcPct val="100000"/>
              </a:lnSpc>
              <a:spcBef>
                <a:spcPts val="0"/>
              </a:spcBef>
              <a:spcAft>
                <a:spcPts val="0"/>
              </a:spcAft>
              <a:buClr>
                <a:srgbClr val="000000"/>
              </a:buClr>
              <a:buSzPts val="2400"/>
              <a:buFont typeface="Calibri"/>
              <a:buNone/>
            </a:pPr>
            <a:r>
              <a:rPr b="1" i="0" lang="ko-KR" sz="1100" u="none">
                <a:solidFill>
                  <a:srgbClr val="000000"/>
                </a:solidFill>
              </a:rPr>
              <a:t>1위 중화권(중국, 대만, 홍콩 약 550만 명) </a:t>
            </a:r>
            <a:endParaRPr sz="1100"/>
          </a:p>
          <a:p>
            <a:pPr indent="0" lvl="0" marL="0" marR="0" rtl="0" algn="l">
              <a:lnSpc>
                <a:spcPct val="100000"/>
              </a:lnSpc>
              <a:spcBef>
                <a:spcPts val="0"/>
              </a:spcBef>
              <a:spcAft>
                <a:spcPts val="0"/>
              </a:spcAft>
              <a:buClr>
                <a:srgbClr val="000000"/>
              </a:buClr>
              <a:buSzPts val="2400"/>
              <a:buFont typeface="Calibri"/>
              <a:buNone/>
            </a:pPr>
            <a:r>
              <a:rPr b="1" i="0" lang="ko-KR" sz="1100" u="none">
                <a:solidFill>
                  <a:srgbClr val="000000"/>
                </a:solidFill>
              </a:rPr>
              <a:t>2위 일본 (약 260만 명)</a:t>
            </a:r>
            <a:endParaRPr sz="1100"/>
          </a:p>
          <a:p>
            <a:pPr indent="0" lvl="0" marL="0" marR="0" rtl="0" algn="l">
              <a:lnSpc>
                <a:spcPct val="100000"/>
              </a:lnSpc>
              <a:spcBef>
                <a:spcPts val="0"/>
              </a:spcBef>
              <a:spcAft>
                <a:spcPts val="0"/>
              </a:spcAft>
              <a:buClr>
                <a:srgbClr val="000000"/>
              </a:buClr>
              <a:buSzPts val="2400"/>
              <a:buFont typeface="Calibri"/>
              <a:buNone/>
            </a:pPr>
            <a:r>
              <a:rPr b="1" lang="ko-KR" sz="1100"/>
              <a:t>3</a:t>
            </a:r>
            <a:r>
              <a:rPr b="1" i="0" lang="ko-KR" sz="1100" u="none">
                <a:solidFill>
                  <a:srgbClr val="000000"/>
                </a:solidFill>
              </a:rPr>
              <a:t>위 미국(약 110만 명)</a:t>
            </a:r>
            <a:endParaRPr sz="1100"/>
          </a:p>
          <a:p>
            <a:pPr indent="0" lvl="0" marL="0" marR="0" rtl="0" algn="l">
              <a:lnSpc>
                <a:spcPct val="100000"/>
              </a:lnSpc>
              <a:spcBef>
                <a:spcPts val="0"/>
              </a:spcBef>
              <a:spcAft>
                <a:spcPts val="0"/>
              </a:spcAft>
              <a:buClr>
                <a:srgbClr val="000000"/>
              </a:buClr>
              <a:buSzPts val="2400"/>
              <a:buFont typeface="Calibri"/>
              <a:buNone/>
            </a:pPr>
            <a:r>
              <a:rPr b="1" i="0" lang="ko-KR" sz="1100" u="none">
                <a:solidFill>
                  <a:srgbClr val="000000"/>
                </a:solidFill>
              </a:rPr>
              <a:t>4위 베트남(약 43만 명) </a:t>
            </a:r>
            <a:r>
              <a:rPr b="1" lang="ko-KR" sz="1100">
                <a:solidFill>
                  <a:srgbClr val="000000"/>
                </a:solidFill>
              </a:rPr>
              <a:t>입니다.</a:t>
            </a:r>
            <a:endParaRPr sz="1100"/>
          </a:p>
          <a:p>
            <a:pPr indent="0" lvl="0" marL="0" marR="0" rtl="0" algn="l">
              <a:lnSpc>
                <a:spcPct val="100000"/>
              </a:lnSpc>
              <a:spcBef>
                <a:spcPts val="0"/>
              </a:spcBef>
              <a:spcAft>
                <a:spcPts val="0"/>
              </a:spcAft>
              <a:buClr>
                <a:schemeClr val="dk1"/>
              </a:buClr>
              <a:buSzPts val="2400"/>
              <a:buFont typeface="Calibri"/>
              <a:buNone/>
            </a:pPr>
            <a:r>
              <a:t/>
            </a:r>
            <a:endParaRPr b="1" i="0" sz="1100" u="none">
              <a:solidFill>
                <a:srgbClr val="000000"/>
              </a:solidFill>
            </a:endParaRPr>
          </a:p>
          <a:p>
            <a:pPr indent="0" lvl="0" marL="0" marR="0" rtl="0" algn="l">
              <a:lnSpc>
                <a:spcPct val="100000"/>
              </a:lnSpc>
              <a:spcBef>
                <a:spcPts val="0"/>
              </a:spcBef>
              <a:spcAft>
                <a:spcPts val="0"/>
              </a:spcAft>
              <a:buClr>
                <a:srgbClr val="000000"/>
              </a:buClr>
              <a:buSzPts val="2400"/>
              <a:buFont typeface="Calibri"/>
              <a:buNone/>
            </a:pPr>
            <a:r>
              <a:rPr b="1" i="0" lang="ko-KR" sz="1100" u="none">
                <a:solidFill>
                  <a:srgbClr val="000000"/>
                </a:solidFill>
              </a:rPr>
              <a:t>관광 수입도 꾸준히 증가 중이며 올해 관광 수입은 1월부터 10월까지 약 140억 달러</a:t>
            </a:r>
            <a:r>
              <a:rPr b="1" lang="ko-KR" sz="1100">
                <a:solidFill>
                  <a:srgbClr val="000000"/>
                </a:solidFill>
              </a:rPr>
              <a:t>입니다.</a:t>
            </a:r>
            <a:endParaRPr/>
          </a:p>
          <a:p>
            <a:pPr indent="0" lvl="0" marL="0" rtl="0" algn="l">
              <a:lnSpc>
                <a:spcPct val="100000"/>
              </a:lnSpc>
              <a:spcBef>
                <a:spcPts val="0"/>
              </a:spcBef>
              <a:spcAft>
                <a:spcPts val="0"/>
              </a:spcAft>
              <a:buNone/>
            </a:pPr>
            <a:r>
              <a:t/>
            </a:r>
            <a:endParaRPr b="1"/>
          </a:p>
          <a:p>
            <a:pPr indent="0" lvl="0" marL="0" rtl="0" algn="l">
              <a:spcBef>
                <a:spcPts val="0"/>
              </a:spcBef>
              <a:spcAft>
                <a:spcPts val="0"/>
              </a:spcAft>
              <a:buNone/>
            </a:pPr>
            <a:r>
              <a:rPr lang="ko-KR"/>
              <a:t>https://www.yna.co.kr/view/AKR20240130065500030</a:t>
            </a:r>
            <a:endParaRPr/>
          </a:p>
          <a:p>
            <a:pPr indent="0" lvl="0" marL="0" rtl="0" algn="l">
              <a:spcBef>
                <a:spcPts val="0"/>
              </a:spcBef>
              <a:spcAft>
                <a:spcPts val="0"/>
              </a:spcAft>
              <a:buNone/>
            </a:pPr>
            <a:r>
              <a:t/>
            </a:r>
            <a:endParaRPr/>
          </a:p>
        </p:txBody>
      </p:sp>
      <p:sp>
        <p:nvSpPr>
          <p:cNvPr id="330" name="Google Shape;33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ko-KR" sz="1100"/>
              <a:t>이렇게 한국을 방문하는 외국인이 증가하는 추세에서 외국인들이 불만을 토로하는 지점이 있습니다. 바로 지도 서비스 입니다. </a:t>
            </a:r>
            <a:endParaRPr b="1" sz="1100"/>
          </a:p>
          <a:p>
            <a:pPr indent="0" lvl="0" marL="0" rtl="0" algn="l">
              <a:lnSpc>
                <a:spcPct val="100000"/>
              </a:lnSpc>
              <a:spcBef>
                <a:spcPts val="0"/>
              </a:spcBef>
              <a:spcAft>
                <a:spcPts val="0"/>
              </a:spcAft>
              <a:buNone/>
            </a:pPr>
            <a:r>
              <a:rPr b="1" lang="ko-KR" sz="1100"/>
              <a:t>글로벌앱인 구글앱은 국내에서는 지도반출 문제로 정확하지않은 정보를 제공 하고 있습니다.</a:t>
            </a:r>
            <a:endParaRPr b="1" sz="1100"/>
          </a:p>
          <a:p>
            <a:pPr indent="0" lvl="0" marL="0" rtl="0" algn="l">
              <a:lnSpc>
                <a:spcPct val="100000"/>
              </a:lnSpc>
              <a:spcBef>
                <a:spcPts val="0"/>
              </a:spcBef>
              <a:spcAft>
                <a:spcPts val="0"/>
              </a:spcAft>
              <a:buNone/>
            </a:pPr>
            <a:r>
              <a:rPr b="1" lang="ko-KR" sz="1100"/>
              <a:t>국내 대표 지도 서비스인 네이버지도와, 카카오지도는 외국인들에게 익숙하지않고, 한국어 중심의 서비스로 이용이 불편하다는 의견이 있습니다.  아래 사진을 보시면 국내 지도 서비스는 이용이 불편하여 글로벌 앱과 병행하여 사용하는 모습을 볼 수 있습니다.</a:t>
            </a:r>
            <a:endParaRPr b="1"/>
          </a:p>
          <a:p>
            <a:pPr indent="0" lvl="0" marL="0" rtl="0" algn="l">
              <a:lnSpc>
                <a:spcPct val="100000"/>
              </a:lnSpc>
              <a:spcBef>
                <a:spcPts val="0"/>
              </a:spcBef>
              <a:spcAft>
                <a:spcPts val="0"/>
              </a:spcAft>
              <a:buNone/>
            </a:pPr>
            <a:r>
              <a:rPr b="1" lang="ko-KR"/>
              <a:t>https://www.sedaily.com/NewsView/2D6IO9HY00</a:t>
            </a:r>
            <a:endParaRPr/>
          </a:p>
          <a:p>
            <a:pPr indent="0" lvl="0" marL="0" rtl="0" algn="l">
              <a:lnSpc>
                <a:spcPct val="100000"/>
              </a:lnSpc>
              <a:spcBef>
                <a:spcPts val="0"/>
              </a:spcBef>
              <a:spcAft>
                <a:spcPts val="0"/>
              </a:spcAft>
              <a:buNone/>
            </a:pPr>
            <a:r>
              <a:rPr lang="ko-KR"/>
              <a:t>https://www.tourtoctoc.com/news/articleView.html?idxno=1400</a:t>
            </a:r>
            <a:endParaRPr/>
          </a:p>
        </p:txBody>
      </p:sp>
      <p:sp>
        <p:nvSpPr>
          <p:cNvPr id="342" name="Google Shape;34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100"/>
              <a:t>개발전에 시장 조사를 해보았습니다. 국내외 다양한 지도, 여행 플래너 서비스중 챗봇이 탑재되어 있는 서비스는 트립닷컴에서 출시한 트립 지니가 유일 하였고, 해외의 서비스는 모두 국내 장소 정보가 부족한 google 지도나 mapbox 지도를 사용 하고 있었습니다.</a:t>
            </a:r>
            <a:endParaRPr sz="1100"/>
          </a:p>
          <a:p>
            <a:pPr indent="0" lvl="0" marL="0" rtl="0" algn="l">
              <a:spcBef>
                <a:spcPts val="0"/>
              </a:spcBef>
              <a:spcAft>
                <a:spcPts val="0"/>
              </a:spcAft>
              <a:buNone/>
            </a:pPr>
            <a:r>
              <a:rPr lang="ko-KR" sz="1100"/>
              <a:t>챗봇과 함께 국내의 정확한 지도 데이터를 바탕으로 한 서비스는 저희가 기획한 서비스 외에는 없었습니다.</a:t>
            </a:r>
            <a:endParaRPr sz="1100"/>
          </a:p>
          <a:p>
            <a:pPr indent="0" lvl="0" marL="0" rtl="0" algn="l">
              <a:spcBef>
                <a:spcPts val="0"/>
              </a:spcBef>
              <a:spcAft>
                <a:spcPts val="0"/>
              </a:spcAft>
              <a:buNone/>
            </a:pPr>
            <a:r>
              <a:t/>
            </a:r>
            <a:endParaRPr sz="1100"/>
          </a:p>
        </p:txBody>
      </p:sp>
      <p:sp>
        <p:nvSpPr>
          <p:cNvPr id="354" name="Google Shape;3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sz="1100"/>
              <a:t>서비스의 타켓과 주요기능을 다음과 같이 설정 하였습니다. 타켓 유저는 서울 여행을 원하는 방한 외국인 입니다.</a:t>
            </a:r>
            <a:endParaRPr sz="1100"/>
          </a:p>
          <a:p>
            <a:pPr indent="0" lvl="0" marL="0" rtl="0" algn="l">
              <a:spcBef>
                <a:spcPts val="0"/>
              </a:spcBef>
              <a:spcAft>
                <a:spcPts val="0"/>
              </a:spcAft>
              <a:buNone/>
            </a:pPr>
            <a:r>
              <a:rPr lang="ko-KR" sz="1100"/>
              <a:t>지원 언어는 한국에 가장 많이 방문하는 언어 사용자 순으로 일본어, 중국어, 영어 그리고 한국어를 지원합니다. 언어는 추가로 확장될 수 있습니다.</a:t>
            </a:r>
            <a:endParaRPr sz="1100"/>
          </a:p>
          <a:p>
            <a:pPr indent="0" lvl="0" marL="0" rtl="0" algn="l">
              <a:spcBef>
                <a:spcPts val="0"/>
              </a:spcBef>
              <a:spcAft>
                <a:spcPts val="0"/>
              </a:spcAft>
              <a:buNone/>
            </a:pPr>
            <a:r>
              <a:rPr lang="ko-KR" sz="1100"/>
              <a:t>지원 지역은 서울에서 외국인이 가장 방문하는 중구, 종로구, 용산구, 강남구 입니다. 마찬가지로 데이터를 수집하여 점차 서울 전체를 서비스를 목표로 확장 할 수 있습니다. 일정 추천은 맛집, 카페, 술집, 문화재 중심으로 설정 하였습니다.</a:t>
            </a:r>
            <a:endParaRPr sz="1100"/>
          </a:p>
          <a:p>
            <a:pPr indent="0" lvl="0" marL="0" rtl="0" algn="l">
              <a:spcBef>
                <a:spcPts val="0"/>
              </a:spcBef>
              <a:spcAft>
                <a:spcPts val="0"/>
              </a:spcAft>
              <a:buNone/>
            </a:pPr>
            <a:r>
              <a:rPr lang="ko-KR" sz="1100"/>
              <a:t>환경은 크롬 웹환경에 최적화 되어 있습니다.</a:t>
            </a:r>
            <a:endParaRPr sz="1100"/>
          </a:p>
          <a:p>
            <a:pPr indent="0" lvl="0" marL="0" rtl="0" algn="l">
              <a:spcBef>
                <a:spcPts val="0"/>
              </a:spcBef>
              <a:spcAft>
                <a:spcPts val="0"/>
              </a:spcAft>
              <a:buNone/>
            </a:pPr>
            <a:r>
              <a:rPr lang="ko-KR" sz="1100"/>
              <a:t>주요기능은 일정 생성, 장소 검색, 지도에 추천된 장소 표시, 즐겨찾기 입니다.</a:t>
            </a:r>
            <a:endParaRPr sz="1100"/>
          </a:p>
        </p:txBody>
      </p:sp>
      <p:sp>
        <p:nvSpPr>
          <p:cNvPr id="362" name="Google Shape;3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및 내용">
  <p:cSld name="1_제목 및 내용">
    <p:spTree>
      <p:nvGrpSpPr>
        <p:cNvPr id="18" name="Shape 18"/>
        <p:cNvGrpSpPr/>
        <p:nvPr/>
      </p:nvGrpSpPr>
      <p:grpSpPr>
        <a:xfrm>
          <a:off x="0" y="0"/>
          <a:ext cx="0" cy="0"/>
          <a:chOff x="0" y="0"/>
          <a:chExt cx="0" cy="0"/>
        </a:xfrm>
      </p:grpSpPr>
      <p:sp>
        <p:nvSpPr>
          <p:cNvPr id="19" name="Google Shape;19;p34"/>
          <p:cNvSpPr txBox="1"/>
          <p:nvPr>
            <p:ph type="title"/>
          </p:nvPr>
        </p:nvSpPr>
        <p:spPr>
          <a:xfrm>
            <a:off x="895802" y="57150"/>
            <a:ext cx="7876663" cy="517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Play"/>
              <a:buNone/>
              <a:defRPr b="1"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4"/>
          <p:cNvSpPr txBox="1"/>
          <p:nvPr>
            <p:ph idx="1" type="body"/>
          </p:nvPr>
        </p:nvSpPr>
        <p:spPr>
          <a:xfrm>
            <a:off x="371540" y="741150"/>
            <a:ext cx="8400923" cy="3891900"/>
          </a:xfrm>
          <a:prstGeom prst="rect">
            <a:avLst/>
          </a:prstGeom>
          <a:noFill/>
          <a:ln>
            <a:noFill/>
          </a:ln>
        </p:spPr>
        <p:txBody>
          <a:bodyPr anchorCtr="0" anchor="t" bIns="45700" lIns="91425" spcFirstLastPara="1" rIns="91425" wrap="square" tIns="45700">
            <a:normAutofit/>
          </a:bodyPr>
          <a:lstStyle>
            <a:lvl1pPr indent="-361950" lvl="0" marL="457200" algn="l">
              <a:lnSpc>
                <a:spcPct val="114000"/>
              </a:lnSpc>
              <a:spcBef>
                <a:spcPts val="751"/>
              </a:spcBef>
              <a:spcAft>
                <a:spcPts val="0"/>
              </a:spcAft>
              <a:buClr>
                <a:schemeClr val="dk1"/>
              </a:buClr>
              <a:buSzPts val="2100"/>
              <a:buFont typeface="Arial"/>
              <a:buChar char="•"/>
              <a:defRPr/>
            </a:lvl1pPr>
            <a:lvl2pPr indent="-342900" lvl="1" marL="914400" algn="l">
              <a:lnSpc>
                <a:spcPct val="114000"/>
              </a:lnSpc>
              <a:spcBef>
                <a:spcPts val="375"/>
              </a:spcBef>
              <a:spcAft>
                <a:spcPts val="0"/>
              </a:spcAft>
              <a:buClr>
                <a:schemeClr val="dk1"/>
              </a:buClr>
              <a:buSzPts val="1800"/>
              <a:buChar char="•"/>
              <a:defRPr/>
            </a:lvl2pPr>
            <a:lvl3pPr indent="-323850" lvl="2" marL="1371600" algn="l">
              <a:lnSpc>
                <a:spcPct val="114000"/>
              </a:lnSpc>
              <a:spcBef>
                <a:spcPts val="375"/>
              </a:spcBef>
              <a:spcAft>
                <a:spcPts val="0"/>
              </a:spcAft>
              <a:buClr>
                <a:schemeClr val="dk1"/>
              </a:buClr>
              <a:buSzPts val="1500"/>
              <a:buChar char="•"/>
              <a:defRPr/>
            </a:lvl3pPr>
            <a:lvl4pPr indent="-314388" lvl="3" marL="1828800" algn="l">
              <a:lnSpc>
                <a:spcPct val="114000"/>
              </a:lnSpc>
              <a:spcBef>
                <a:spcPts val="375"/>
              </a:spcBef>
              <a:spcAft>
                <a:spcPts val="0"/>
              </a:spcAft>
              <a:buClr>
                <a:schemeClr val="dk1"/>
              </a:buClr>
              <a:buSzPts val="1351"/>
              <a:buChar char="•"/>
              <a:defRPr/>
            </a:lvl4pPr>
            <a:lvl5pPr indent="-314388" lvl="4" marL="2286000" algn="l">
              <a:lnSpc>
                <a:spcPct val="114000"/>
              </a:lnSpc>
              <a:spcBef>
                <a:spcPts val="375"/>
              </a:spcBef>
              <a:spcAft>
                <a:spcPts val="0"/>
              </a:spcAft>
              <a:buClr>
                <a:schemeClr val="dk1"/>
              </a:buClr>
              <a:buSzPts val="1351"/>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 name="Google Shape;21;p34"/>
          <p:cNvSpPr txBox="1"/>
          <p:nvPr>
            <p:ph idx="2" type="body"/>
          </p:nvPr>
        </p:nvSpPr>
        <p:spPr>
          <a:xfrm>
            <a:off x="365402" y="57150"/>
            <a:ext cx="510900" cy="517200"/>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751"/>
              </a:spcBef>
              <a:spcAft>
                <a:spcPts val="0"/>
              </a:spcAft>
              <a:buClr>
                <a:srgbClr val="FF0000"/>
              </a:buClr>
              <a:buSzPts val="2400"/>
              <a:buNone/>
              <a:defRPr b="1" sz="2400">
                <a:solidFill>
                  <a:srgbClr val="FF0000"/>
                </a:solidFil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1"/>
              <a:buNone/>
              <a:defRPr b="1" sz="1351"/>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2" name="Google Shape;22;p34"/>
          <p:cNvSpPr txBox="1"/>
          <p:nvPr>
            <p:ph idx="12" type="sldNum"/>
          </p:nvPr>
        </p:nvSpPr>
        <p:spPr>
          <a:xfrm>
            <a:off x="6734563" y="41906"/>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757575"/>
                </a:solidFill>
                <a:latin typeface="Nanum Gothic"/>
                <a:ea typeface="Nanum Gothic"/>
                <a:cs typeface="Nanum Gothic"/>
                <a:sym typeface="Nanum Gothic"/>
              </a:defRPr>
            </a:lvl1pPr>
            <a:lvl2pPr indent="0" lvl="1" marL="0" algn="r">
              <a:spcBef>
                <a:spcPts val="0"/>
              </a:spcBef>
              <a:buNone/>
              <a:defRPr b="0" i="0" sz="900" u="none" cap="none" strike="noStrike">
                <a:solidFill>
                  <a:srgbClr val="757575"/>
                </a:solidFill>
                <a:latin typeface="Nanum Gothic"/>
                <a:ea typeface="Nanum Gothic"/>
                <a:cs typeface="Nanum Gothic"/>
                <a:sym typeface="Nanum Gothic"/>
              </a:defRPr>
            </a:lvl2pPr>
            <a:lvl3pPr indent="0" lvl="2" marL="0" algn="r">
              <a:spcBef>
                <a:spcPts val="0"/>
              </a:spcBef>
              <a:buNone/>
              <a:defRPr b="0" i="0" sz="900" u="none" cap="none" strike="noStrike">
                <a:solidFill>
                  <a:srgbClr val="757575"/>
                </a:solidFill>
                <a:latin typeface="Nanum Gothic"/>
                <a:ea typeface="Nanum Gothic"/>
                <a:cs typeface="Nanum Gothic"/>
                <a:sym typeface="Nanum Gothic"/>
              </a:defRPr>
            </a:lvl3pPr>
            <a:lvl4pPr indent="0" lvl="3" marL="0" algn="r">
              <a:spcBef>
                <a:spcPts val="0"/>
              </a:spcBef>
              <a:buNone/>
              <a:defRPr b="0" i="0" sz="900" u="none" cap="none" strike="noStrike">
                <a:solidFill>
                  <a:srgbClr val="757575"/>
                </a:solidFill>
                <a:latin typeface="Nanum Gothic"/>
                <a:ea typeface="Nanum Gothic"/>
                <a:cs typeface="Nanum Gothic"/>
                <a:sym typeface="Nanum Gothic"/>
              </a:defRPr>
            </a:lvl4pPr>
            <a:lvl5pPr indent="0" lvl="4" marL="0" algn="r">
              <a:spcBef>
                <a:spcPts val="0"/>
              </a:spcBef>
              <a:buNone/>
              <a:defRPr b="0" i="0" sz="900" u="none" cap="none" strike="noStrike">
                <a:solidFill>
                  <a:srgbClr val="757575"/>
                </a:solidFill>
                <a:latin typeface="Nanum Gothic"/>
                <a:ea typeface="Nanum Gothic"/>
                <a:cs typeface="Nanum Gothic"/>
                <a:sym typeface="Nanum Gothic"/>
              </a:defRPr>
            </a:lvl5pPr>
            <a:lvl6pPr indent="0" lvl="5" marL="0" algn="r">
              <a:spcBef>
                <a:spcPts val="0"/>
              </a:spcBef>
              <a:buNone/>
              <a:defRPr b="0" i="0" sz="900" u="none" cap="none" strike="noStrike">
                <a:solidFill>
                  <a:srgbClr val="757575"/>
                </a:solidFill>
                <a:latin typeface="Nanum Gothic"/>
                <a:ea typeface="Nanum Gothic"/>
                <a:cs typeface="Nanum Gothic"/>
                <a:sym typeface="Nanum Gothic"/>
              </a:defRPr>
            </a:lvl6pPr>
            <a:lvl7pPr indent="0" lvl="6" marL="0" algn="r">
              <a:spcBef>
                <a:spcPts val="0"/>
              </a:spcBef>
              <a:buNone/>
              <a:defRPr b="0" i="0" sz="900" u="none" cap="none" strike="noStrike">
                <a:solidFill>
                  <a:srgbClr val="757575"/>
                </a:solidFill>
                <a:latin typeface="Nanum Gothic"/>
                <a:ea typeface="Nanum Gothic"/>
                <a:cs typeface="Nanum Gothic"/>
                <a:sym typeface="Nanum Gothic"/>
              </a:defRPr>
            </a:lvl7pPr>
            <a:lvl8pPr indent="0" lvl="7" marL="0" algn="r">
              <a:spcBef>
                <a:spcPts val="0"/>
              </a:spcBef>
              <a:buNone/>
              <a:defRPr b="0" i="0" sz="900" u="none" cap="none" strike="noStrike">
                <a:solidFill>
                  <a:srgbClr val="757575"/>
                </a:solidFill>
                <a:latin typeface="Nanum Gothic"/>
                <a:ea typeface="Nanum Gothic"/>
                <a:cs typeface="Nanum Gothic"/>
                <a:sym typeface="Nanum Gothic"/>
              </a:defRPr>
            </a:lvl8pPr>
            <a:lvl9pPr indent="0" lvl="8" marL="0" algn="r">
              <a:spcBef>
                <a:spcPts val="0"/>
              </a:spcBef>
              <a:buNone/>
              <a:defRPr b="0" i="0" sz="900" u="none" cap="none" strike="noStrike">
                <a:solidFill>
                  <a:srgbClr val="757575"/>
                </a:solidFill>
                <a:latin typeface="Nanum Gothic"/>
                <a:ea typeface="Nanum Gothic"/>
                <a:cs typeface="Nanum Gothic"/>
                <a:sym typeface="Nanum Gothic"/>
              </a:defRPr>
            </a:lvl9pPr>
          </a:lstStyle>
          <a:p>
            <a:pPr indent="0" lvl="0" marL="0" rtl="0" algn="r">
              <a:spcBef>
                <a:spcPts val="0"/>
              </a:spcBef>
              <a:spcAft>
                <a:spcPts val="0"/>
              </a:spcAft>
              <a:buNone/>
            </a:pPr>
            <a:fld id="{00000000-1234-1234-1234-123412341234}" type="slidenum">
              <a:rPr lang="ko-KR"/>
              <a:t>‹#›</a:t>
            </a:fld>
            <a:endParaRPr/>
          </a:p>
        </p:txBody>
      </p:sp>
      <p:cxnSp>
        <p:nvCxnSpPr>
          <p:cNvPr id="23" name="Google Shape;23;p34"/>
          <p:cNvCxnSpPr/>
          <p:nvPr/>
        </p:nvCxnSpPr>
        <p:spPr>
          <a:xfrm>
            <a:off x="342900" y="666750"/>
            <a:ext cx="8460000" cy="0"/>
          </a:xfrm>
          <a:prstGeom prst="straightConnector1">
            <a:avLst/>
          </a:prstGeom>
          <a:noFill/>
          <a:ln cap="flat" cmpd="sng" w="12700">
            <a:solidFill>
              <a:srgbClr val="CAC3BD"/>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70" name="Shape 70"/>
        <p:cNvGrpSpPr/>
        <p:nvPr/>
      </p:nvGrpSpPr>
      <p:grpSpPr>
        <a:xfrm>
          <a:off x="0" y="0"/>
          <a:ext cx="0" cy="0"/>
          <a:chOff x="0" y="0"/>
          <a:chExt cx="0" cy="0"/>
        </a:xfrm>
      </p:grpSpPr>
      <p:sp>
        <p:nvSpPr>
          <p:cNvPr id="71" name="Google Shape;71;p69"/>
          <p:cNvSpPr txBox="1"/>
          <p:nvPr>
            <p:ph type="title"/>
          </p:nvPr>
        </p:nvSpPr>
        <p:spPr>
          <a:xfrm>
            <a:off x="62865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69"/>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9"/>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9"/>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75" name="Shape 75"/>
        <p:cNvGrpSpPr/>
        <p:nvPr/>
      </p:nvGrpSpPr>
      <p:grpSpPr>
        <a:xfrm>
          <a:off x="0" y="0"/>
          <a:ext cx="0" cy="0"/>
          <a:chOff x="0" y="0"/>
          <a:chExt cx="0" cy="0"/>
        </a:xfrm>
      </p:grpSpPr>
      <p:sp>
        <p:nvSpPr>
          <p:cNvPr id="76" name="Google Shape;76;p70"/>
          <p:cNvSpPr txBox="1"/>
          <p:nvPr>
            <p:ph type="title"/>
          </p:nvPr>
        </p:nvSpPr>
        <p:spPr>
          <a:xfrm>
            <a:off x="629841" y="342900"/>
            <a:ext cx="2949179"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70"/>
          <p:cNvSpPr txBox="1"/>
          <p:nvPr>
            <p:ph idx="1" type="body"/>
          </p:nvPr>
        </p:nvSpPr>
        <p:spPr>
          <a:xfrm>
            <a:off x="3887391" y="740570"/>
            <a:ext cx="4629151"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1"/>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78" name="Google Shape;78;p70"/>
          <p:cNvSpPr txBox="1"/>
          <p:nvPr>
            <p:ph idx="2" type="body"/>
          </p:nvPr>
        </p:nvSpPr>
        <p:spPr>
          <a:xfrm>
            <a:off x="629841" y="1543051"/>
            <a:ext cx="2949179"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1"/>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1"/>
              <a:buNone/>
              <a:defRPr sz="1051"/>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1"/>
              <a:buNone/>
              <a:defRPr sz="751"/>
            </a:lvl4pPr>
            <a:lvl5pPr indent="-228600" lvl="4" marL="2286000" algn="l">
              <a:lnSpc>
                <a:spcPct val="90000"/>
              </a:lnSpc>
              <a:spcBef>
                <a:spcPts val="375"/>
              </a:spcBef>
              <a:spcAft>
                <a:spcPts val="0"/>
              </a:spcAft>
              <a:buClr>
                <a:schemeClr val="dk1"/>
              </a:buClr>
              <a:buSzPts val="751"/>
              <a:buNone/>
              <a:defRPr sz="751"/>
            </a:lvl5pPr>
            <a:lvl6pPr indent="-228600" lvl="5" marL="2743200" algn="l">
              <a:lnSpc>
                <a:spcPct val="90000"/>
              </a:lnSpc>
              <a:spcBef>
                <a:spcPts val="375"/>
              </a:spcBef>
              <a:spcAft>
                <a:spcPts val="0"/>
              </a:spcAft>
              <a:buClr>
                <a:schemeClr val="dk1"/>
              </a:buClr>
              <a:buSzPts val="751"/>
              <a:buNone/>
              <a:defRPr sz="751"/>
            </a:lvl6pPr>
            <a:lvl7pPr indent="-228600" lvl="6" marL="3200400" algn="l">
              <a:lnSpc>
                <a:spcPct val="90000"/>
              </a:lnSpc>
              <a:spcBef>
                <a:spcPts val="375"/>
              </a:spcBef>
              <a:spcAft>
                <a:spcPts val="0"/>
              </a:spcAft>
              <a:buClr>
                <a:schemeClr val="dk1"/>
              </a:buClr>
              <a:buSzPts val="751"/>
              <a:buNone/>
              <a:defRPr sz="751"/>
            </a:lvl7pPr>
            <a:lvl8pPr indent="-228600" lvl="7" marL="3657600" algn="l">
              <a:lnSpc>
                <a:spcPct val="90000"/>
              </a:lnSpc>
              <a:spcBef>
                <a:spcPts val="375"/>
              </a:spcBef>
              <a:spcAft>
                <a:spcPts val="0"/>
              </a:spcAft>
              <a:buClr>
                <a:schemeClr val="dk1"/>
              </a:buClr>
              <a:buSzPts val="751"/>
              <a:buNone/>
              <a:defRPr sz="751"/>
            </a:lvl8pPr>
            <a:lvl9pPr indent="-228600" lvl="8" marL="4114800" algn="l">
              <a:lnSpc>
                <a:spcPct val="90000"/>
              </a:lnSpc>
              <a:spcBef>
                <a:spcPts val="375"/>
              </a:spcBef>
              <a:spcAft>
                <a:spcPts val="0"/>
              </a:spcAft>
              <a:buClr>
                <a:schemeClr val="dk1"/>
              </a:buClr>
              <a:buSzPts val="751"/>
              <a:buNone/>
              <a:defRPr sz="751"/>
            </a:lvl9pPr>
          </a:lstStyle>
          <a:p/>
        </p:txBody>
      </p:sp>
      <p:sp>
        <p:nvSpPr>
          <p:cNvPr id="79" name="Google Shape;79;p70"/>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70"/>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0"/>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82" name="Shape 82"/>
        <p:cNvGrpSpPr/>
        <p:nvPr/>
      </p:nvGrpSpPr>
      <p:grpSpPr>
        <a:xfrm>
          <a:off x="0" y="0"/>
          <a:ext cx="0" cy="0"/>
          <a:chOff x="0" y="0"/>
          <a:chExt cx="0" cy="0"/>
        </a:xfrm>
      </p:grpSpPr>
      <p:sp>
        <p:nvSpPr>
          <p:cNvPr id="83" name="Google Shape;83;p71"/>
          <p:cNvSpPr txBox="1"/>
          <p:nvPr>
            <p:ph type="title"/>
          </p:nvPr>
        </p:nvSpPr>
        <p:spPr>
          <a:xfrm>
            <a:off x="629841" y="342900"/>
            <a:ext cx="2949179"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71"/>
          <p:cNvSpPr/>
          <p:nvPr>
            <p:ph idx="2" type="pic"/>
          </p:nvPr>
        </p:nvSpPr>
        <p:spPr>
          <a:xfrm>
            <a:off x="3887391" y="740570"/>
            <a:ext cx="4629151" cy="3655219"/>
          </a:xfrm>
          <a:prstGeom prst="rect">
            <a:avLst/>
          </a:prstGeom>
          <a:noFill/>
          <a:ln>
            <a:noFill/>
          </a:ln>
        </p:spPr>
      </p:sp>
      <p:sp>
        <p:nvSpPr>
          <p:cNvPr id="85" name="Google Shape;85;p71"/>
          <p:cNvSpPr txBox="1"/>
          <p:nvPr>
            <p:ph idx="1" type="body"/>
          </p:nvPr>
        </p:nvSpPr>
        <p:spPr>
          <a:xfrm>
            <a:off x="629841" y="1543051"/>
            <a:ext cx="2949179"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1"/>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1"/>
              <a:buNone/>
              <a:defRPr sz="1051"/>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1"/>
              <a:buNone/>
              <a:defRPr sz="751"/>
            </a:lvl4pPr>
            <a:lvl5pPr indent="-228600" lvl="4" marL="2286000" algn="l">
              <a:lnSpc>
                <a:spcPct val="90000"/>
              </a:lnSpc>
              <a:spcBef>
                <a:spcPts val="375"/>
              </a:spcBef>
              <a:spcAft>
                <a:spcPts val="0"/>
              </a:spcAft>
              <a:buClr>
                <a:schemeClr val="dk1"/>
              </a:buClr>
              <a:buSzPts val="751"/>
              <a:buNone/>
              <a:defRPr sz="751"/>
            </a:lvl5pPr>
            <a:lvl6pPr indent="-228600" lvl="5" marL="2743200" algn="l">
              <a:lnSpc>
                <a:spcPct val="90000"/>
              </a:lnSpc>
              <a:spcBef>
                <a:spcPts val="375"/>
              </a:spcBef>
              <a:spcAft>
                <a:spcPts val="0"/>
              </a:spcAft>
              <a:buClr>
                <a:schemeClr val="dk1"/>
              </a:buClr>
              <a:buSzPts val="751"/>
              <a:buNone/>
              <a:defRPr sz="751"/>
            </a:lvl6pPr>
            <a:lvl7pPr indent="-228600" lvl="6" marL="3200400" algn="l">
              <a:lnSpc>
                <a:spcPct val="90000"/>
              </a:lnSpc>
              <a:spcBef>
                <a:spcPts val="375"/>
              </a:spcBef>
              <a:spcAft>
                <a:spcPts val="0"/>
              </a:spcAft>
              <a:buClr>
                <a:schemeClr val="dk1"/>
              </a:buClr>
              <a:buSzPts val="751"/>
              <a:buNone/>
              <a:defRPr sz="751"/>
            </a:lvl7pPr>
            <a:lvl8pPr indent="-228600" lvl="7" marL="3657600" algn="l">
              <a:lnSpc>
                <a:spcPct val="90000"/>
              </a:lnSpc>
              <a:spcBef>
                <a:spcPts val="375"/>
              </a:spcBef>
              <a:spcAft>
                <a:spcPts val="0"/>
              </a:spcAft>
              <a:buClr>
                <a:schemeClr val="dk1"/>
              </a:buClr>
              <a:buSzPts val="751"/>
              <a:buNone/>
              <a:defRPr sz="751"/>
            </a:lvl8pPr>
            <a:lvl9pPr indent="-228600" lvl="8" marL="4114800" algn="l">
              <a:lnSpc>
                <a:spcPct val="90000"/>
              </a:lnSpc>
              <a:spcBef>
                <a:spcPts val="375"/>
              </a:spcBef>
              <a:spcAft>
                <a:spcPts val="0"/>
              </a:spcAft>
              <a:buClr>
                <a:schemeClr val="dk1"/>
              </a:buClr>
              <a:buSzPts val="751"/>
              <a:buNone/>
              <a:defRPr sz="751"/>
            </a:lvl9pPr>
          </a:lstStyle>
          <a:p/>
        </p:txBody>
      </p:sp>
      <p:sp>
        <p:nvSpPr>
          <p:cNvPr id="86" name="Google Shape;86;p71"/>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71"/>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71"/>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89" name="Shape 89"/>
        <p:cNvGrpSpPr/>
        <p:nvPr/>
      </p:nvGrpSpPr>
      <p:grpSpPr>
        <a:xfrm>
          <a:off x="0" y="0"/>
          <a:ext cx="0" cy="0"/>
          <a:chOff x="0" y="0"/>
          <a:chExt cx="0" cy="0"/>
        </a:xfrm>
      </p:grpSpPr>
      <p:sp>
        <p:nvSpPr>
          <p:cNvPr id="90" name="Google Shape;90;p72"/>
          <p:cNvSpPr txBox="1"/>
          <p:nvPr>
            <p:ph type="title"/>
          </p:nvPr>
        </p:nvSpPr>
        <p:spPr>
          <a:xfrm>
            <a:off x="62865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72"/>
          <p:cNvSpPr txBox="1"/>
          <p:nvPr>
            <p:ph idx="1" type="body"/>
          </p:nvPr>
        </p:nvSpPr>
        <p:spPr>
          <a:xfrm rot="5400000">
            <a:off x="2940249" y="-942380"/>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2" name="Google Shape;92;p72"/>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72"/>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72"/>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95" name="Shape 95"/>
        <p:cNvGrpSpPr/>
        <p:nvPr/>
      </p:nvGrpSpPr>
      <p:grpSpPr>
        <a:xfrm>
          <a:off x="0" y="0"/>
          <a:ext cx="0" cy="0"/>
          <a:chOff x="0" y="0"/>
          <a:chExt cx="0" cy="0"/>
        </a:xfrm>
      </p:grpSpPr>
      <p:sp>
        <p:nvSpPr>
          <p:cNvPr id="96" name="Google Shape;96;p73"/>
          <p:cNvSpPr txBox="1"/>
          <p:nvPr>
            <p:ph type="title"/>
          </p:nvPr>
        </p:nvSpPr>
        <p:spPr>
          <a:xfrm rot="5400000">
            <a:off x="5350074" y="1467445"/>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73"/>
          <p:cNvSpPr txBox="1"/>
          <p:nvPr>
            <p:ph idx="1" type="body"/>
          </p:nvPr>
        </p:nvSpPr>
        <p:spPr>
          <a:xfrm rot="5400000">
            <a:off x="1349574" y="-447080"/>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8" name="Google Shape;98;p73"/>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73"/>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73"/>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10" name="Shape 110"/>
        <p:cNvGrpSpPr/>
        <p:nvPr/>
      </p:nvGrpSpPr>
      <p:grpSpPr>
        <a:xfrm>
          <a:off x="0" y="0"/>
          <a:ext cx="0" cy="0"/>
          <a:chOff x="0" y="0"/>
          <a:chExt cx="0" cy="0"/>
        </a:xfrm>
      </p:grpSpPr>
      <p:sp>
        <p:nvSpPr>
          <p:cNvPr id="111" name="Google Shape;111;p37"/>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b="1"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37"/>
          <p:cNvSpPr txBox="1"/>
          <p:nvPr>
            <p:ph idx="1" type="body"/>
          </p:nvPr>
        </p:nvSpPr>
        <p:spPr>
          <a:xfrm>
            <a:off x="371540" y="741150"/>
            <a:ext cx="8400923" cy="3891900"/>
          </a:xfrm>
          <a:prstGeom prst="rect">
            <a:avLst/>
          </a:prstGeom>
          <a:noFill/>
          <a:ln>
            <a:noFill/>
          </a:ln>
        </p:spPr>
        <p:txBody>
          <a:bodyPr anchorCtr="0" anchor="t" bIns="45700" lIns="91425" spcFirstLastPara="1" rIns="91425" wrap="square" tIns="45700">
            <a:normAutofit/>
          </a:bodyPr>
          <a:lstStyle>
            <a:lvl1pPr indent="-317500" lvl="0" marL="457200" algn="l">
              <a:lnSpc>
                <a:spcPct val="114000"/>
              </a:lnSpc>
              <a:spcBef>
                <a:spcPts val="751"/>
              </a:spcBef>
              <a:spcAft>
                <a:spcPts val="0"/>
              </a:spcAft>
              <a:buClr>
                <a:schemeClr val="dk1"/>
              </a:buClr>
              <a:buSzPts val="1400"/>
              <a:buFont typeface="Arial"/>
              <a:buChar char="•"/>
              <a:defRPr/>
            </a:lvl1pPr>
            <a:lvl2pPr indent="-317500" lvl="1" marL="914400" algn="l">
              <a:lnSpc>
                <a:spcPct val="114000"/>
              </a:lnSpc>
              <a:spcBef>
                <a:spcPts val="375"/>
              </a:spcBef>
              <a:spcAft>
                <a:spcPts val="0"/>
              </a:spcAft>
              <a:buClr>
                <a:schemeClr val="dk1"/>
              </a:buClr>
              <a:buSzPts val="1400"/>
              <a:buChar char="•"/>
              <a:defRPr/>
            </a:lvl2pPr>
            <a:lvl3pPr indent="-317500" lvl="2" marL="1371600" algn="l">
              <a:lnSpc>
                <a:spcPct val="114000"/>
              </a:lnSpc>
              <a:spcBef>
                <a:spcPts val="375"/>
              </a:spcBef>
              <a:spcAft>
                <a:spcPts val="0"/>
              </a:spcAft>
              <a:buClr>
                <a:schemeClr val="dk1"/>
              </a:buClr>
              <a:buSzPts val="1400"/>
              <a:buChar char="•"/>
              <a:defRPr/>
            </a:lvl3pPr>
            <a:lvl4pPr indent="-317500" lvl="3" marL="1828800" algn="l">
              <a:lnSpc>
                <a:spcPct val="114000"/>
              </a:lnSpc>
              <a:spcBef>
                <a:spcPts val="375"/>
              </a:spcBef>
              <a:spcAft>
                <a:spcPts val="0"/>
              </a:spcAft>
              <a:buClr>
                <a:schemeClr val="dk1"/>
              </a:buClr>
              <a:buSzPts val="1400"/>
              <a:buChar char="•"/>
              <a:defRPr/>
            </a:lvl4pPr>
            <a:lvl5pPr indent="-317500" lvl="4" marL="2286000" algn="l">
              <a:lnSpc>
                <a:spcPct val="114000"/>
              </a:lnSpc>
              <a:spcBef>
                <a:spcPts val="375"/>
              </a:spcBef>
              <a:spcAft>
                <a:spcPts val="0"/>
              </a:spcAft>
              <a:buClr>
                <a:schemeClr val="dk1"/>
              </a:buClr>
              <a:buSzPts val="14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3" name="Google Shape;113;p37"/>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1"/>
              </a:spcBef>
              <a:spcAft>
                <a:spcPts val="0"/>
              </a:spcAft>
              <a:buClr>
                <a:srgbClr val="FC4561"/>
              </a:buClr>
              <a:buSzPts val="2400"/>
              <a:buNone/>
              <a:defRPr b="1" sz="2400">
                <a:solidFill>
                  <a:srgbClr val="FC4561"/>
                </a:solidFil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1"/>
              <a:buNone/>
              <a:defRPr b="1" sz="1351"/>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14" name="Google Shape;114;p37"/>
          <p:cNvSpPr txBox="1"/>
          <p:nvPr>
            <p:ph idx="12" type="sldNum"/>
          </p:nvPr>
        </p:nvSpPr>
        <p:spPr>
          <a:xfrm>
            <a:off x="6734563" y="118106"/>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757575"/>
                </a:solidFill>
                <a:latin typeface="Nanum Gothic"/>
                <a:ea typeface="Nanum Gothic"/>
                <a:cs typeface="Nanum Gothic"/>
                <a:sym typeface="Nanum Gothic"/>
              </a:defRPr>
            </a:lvl1pPr>
            <a:lvl2pPr indent="0" lvl="1" marL="0" algn="r">
              <a:spcBef>
                <a:spcPts val="0"/>
              </a:spcBef>
              <a:buNone/>
              <a:defRPr sz="900">
                <a:solidFill>
                  <a:srgbClr val="757575"/>
                </a:solidFill>
                <a:latin typeface="Nanum Gothic"/>
                <a:ea typeface="Nanum Gothic"/>
                <a:cs typeface="Nanum Gothic"/>
                <a:sym typeface="Nanum Gothic"/>
              </a:defRPr>
            </a:lvl2pPr>
            <a:lvl3pPr indent="0" lvl="2" marL="0" algn="r">
              <a:spcBef>
                <a:spcPts val="0"/>
              </a:spcBef>
              <a:buNone/>
              <a:defRPr sz="900">
                <a:solidFill>
                  <a:srgbClr val="757575"/>
                </a:solidFill>
                <a:latin typeface="Nanum Gothic"/>
                <a:ea typeface="Nanum Gothic"/>
                <a:cs typeface="Nanum Gothic"/>
                <a:sym typeface="Nanum Gothic"/>
              </a:defRPr>
            </a:lvl3pPr>
            <a:lvl4pPr indent="0" lvl="3" marL="0" algn="r">
              <a:spcBef>
                <a:spcPts val="0"/>
              </a:spcBef>
              <a:buNone/>
              <a:defRPr sz="900">
                <a:solidFill>
                  <a:srgbClr val="757575"/>
                </a:solidFill>
                <a:latin typeface="Nanum Gothic"/>
                <a:ea typeface="Nanum Gothic"/>
                <a:cs typeface="Nanum Gothic"/>
                <a:sym typeface="Nanum Gothic"/>
              </a:defRPr>
            </a:lvl4pPr>
            <a:lvl5pPr indent="0" lvl="4" marL="0" algn="r">
              <a:spcBef>
                <a:spcPts val="0"/>
              </a:spcBef>
              <a:buNone/>
              <a:defRPr sz="900">
                <a:solidFill>
                  <a:srgbClr val="757575"/>
                </a:solidFill>
                <a:latin typeface="Nanum Gothic"/>
                <a:ea typeface="Nanum Gothic"/>
                <a:cs typeface="Nanum Gothic"/>
                <a:sym typeface="Nanum Gothic"/>
              </a:defRPr>
            </a:lvl5pPr>
            <a:lvl6pPr indent="0" lvl="5" marL="0" algn="r">
              <a:spcBef>
                <a:spcPts val="0"/>
              </a:spcBef>
              <a:buNone/>
              <a:defRPr sz="900">
                <a:solidFill>
                  <a:srgbClr val="757575"/>
                </a:solidFill>
                <a:latin typeface="Nanum Gothic"/>
                <a:ea typeface="Nanum Gothic"/>
                <a:cs typeface="Nanum Gothic"/>
                <a:sym typeface="Nanum Gothic"/>
              </a:defRPr>
            </a:lvl6pPr>
            <a:lvl7pPr indent="0" lvl="6" marL="0" algn="r">
              <a:spcBef>
                <a:spcPts val="0"/>
              </a:spcBef>
              <a:buNone/>
              <a:defRPr sz="900">
                <a:solidFill>
                  <a:srgbClr val="757575"/>
                </a:solidFill>
                <a:latin typeface="Nanum Gothic"/>
                <a:ea typeface="Nanum Gothic"/>
                <a:cs typeface="Nanum Gothic"/>
                <a:sym typeface="Nanum Gothic"/>
              </a:defRPr>
            </a:lvl7pPr>
            <a:lvl8pPr indent="0" lvl="7" marL="0" algn="r">
              <a:spcBef>
                <a:spcPts val="0"/>
              </a:spcBef>
              <a:buNone/>
              <a:defRPr sz="900">
                <a:solidFill>
                  <a:srgbClr val="757575"/>
                </a:solidFill>
                <a:latin typeface="Nanum Gothic"/>
                <a:ea typeface="Nanum Gothic"/>
                <a:cs typeface="Nanum Gothic"/>
                <a:sym typeface="Nanum Gothic"/>
              </a:defRPr>
            </a:lvl8pPr>
            <a:lvl9pPr indent="0" lvl="8" marL="0" algn="r">
              <a:spcBef>
                <a:spcPts val="0"/>
              </a:spcBef>
              <a:buNone/>
              <a:defRPr sz="900">
                <a:solidFill>
                  <a:srgbClr val="757575"/>
                </a:solidFill>
                <a:latin typeface="Nanum Gothic"/>
                <a:ea typeface="Nanum Gothic"/>
                <a:cs typeface="Nanum Gothic"/>
                <a:sym typeface="Nanum Gothic"/>
              </a:defRPr>
            </a:lvl9pPr>
          </a:lstStyle>
          <a:p>
            <a:pPr indent="0" lvl="0" marL="0" rtl="0" algn="r">
              <a:spcBef>
                <a:spcPts val="0"/>
              </a:spcBef>
              <a:spcAft>
                <a:spcPts val="0"/>
              </a:spcAft>
              <a:buNone/>
            </a:pPr>
            <a:fld id="{00000000-1234-1234-1234-123412341234}" type="slidenum">
              <a:rPr lang="ko-KR"/>
              <a:t>‹#›</a:t>
            </a:fld>
            <a:endParaRPr/>
          </a:p>
        </p:txBody>
      </p:sp>
      <p:cxnSp>
        <p:nvCxnSpPr>
          <p:cNvPr id="115" name="Google Shape;115;p37"/>
          <p:cNvCxnSpPr/>
          <p:nvPr/>
        </p:nvCxnSpPr>
        <p:spPr>
          <a:xfrm>
            <a:off x="365400" y="663517"/>
            <a:ext cx="8460000" cy="0"/>
          </a:xfrm>
          <a:prstGeom prst="straightConnector1">
            <a:avLst/>
          </a:prstGeom>
          <a:noFill/>
          <a:ln cap="flat" cmpd="sng" w="12700">
            <a:solidFill>
              <a:srgbClr val="CAC3BD"/>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16" name="Shape 116"/>
        <p:cNvGrpSpPr/>
        <p:nvPr/>
      </p:nvGrpSpPr>
      <p:grpSpPr>
        <a:xfrm>
          <a:off x="0" y="0"/>
          <a:ext cx="0" cy="0"/>
          <a:chOff x="0" y="0"/>
          <a:chExt cx="0" cy="0"/>
        </a:xfrm>
      </p:grpSpPr>
      <p:sp>
        <p:nvSpPr>
          <p:cNvPr id="117" name="Google Shape;117;p5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52"/>
          <p:cNvSpPr txBox="1"/>
          <p:nvPr>
            <p:ph idx="1" type="subTitle"/>
          </p:nvPr>
        </p:nvSpPr>
        <p:spPr>
          <a:xfrm>
            <a:off x="1143000" y="2701529"/>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1"/>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1"/>
              <a:buNone/>
              <a:defRPr sz="1351"/>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19" name="Google Shape;119;p52"/>
          <p:cNvSpPr txBox="1"/>
          <p:nvPr>
            <p:ph idx="10" type="dt"/>
          </p:nvPr>
        </p:nvSpPr>
        <p:spPr>
          <a:xfrm>
            <a:off x="304637" y="4626788"/>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52"/>
          <p:cNvSpPr txBox="1"/>
          <p:nvPr>
            <p:ph idx="11" type="ftr"/>
          </p:nvPr>
        </p:nvSpPr>
        <p:spPr>
          <a:xfrm>
            <a:off x="2990851" y="4626788"/>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52"/>
          <p:cNvSpPr txBox="1"/>
          <p:nvPr>
            <p:ph idx="12" type="sldNum"/>
          </p:nvPr>
        </p:nvSpPr>
        <p:spPr>
          <a:xfrm>
            <a:off x="6770720" y="4626788"/>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및 내용">
  <p:cSld name="1_제목 및 내용">
    <p:spTree>
      <p:nvGrpSpPr>
        <p:cNvPr id="122" name="Shape 122"/>
        <p:cNvGrpSpPr/>
        <p:nvPr/>
      </p:nvGrpSpPr>
      <p:grpSpPr>
        <a:xfrm>
          <a:off x="0" y="0"/>
          <a:ext cx="0" cy="0"/>
          <a:chOff x="0" y="0"/>
          <a:chExt cx="0" cy="0"/>
        </a:xfrm>
      </p:grpSpPr>
      <p:sp>
        <p:nvSpPr>
          <p:cNvPr id="123" name="Google Shape;123;p53"/>
          <p:cNvSpPr txBox="1"/>
          <p:nvPr>
            <p:ph type="title"/>
          </p:nvPr>
        </p:nvSpPr>
        <p:spPr>
          <a:xfrm>
            <a:off x="838203" y="171450"/>
            <a:ext cx="7989863" cy="4924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53"/>
          <p:cNvSpPr txBox="1"/>
          <p:nvPr>
            <p:ph idx="1" type="body"/>
          </p:nvPr>
        </p:nvSpPr>
        <p:spPr>
          <a:xfrm>
            <a:off x="301174" y="808565"/>
            <a:ext cx="8526947" cy="3820586"/>
          </a:xfrm>
          <a:prstGeom prst="rect">
            <a:avLst/>
          </a:prstGeom>
          <a:noFill/>
          <a:ln>
            <a:noFill/>
          </a:ln>
        </p:spPr>
        <p:txBody>
          <a:bodyPr anchorCtr="0" anchor="t" bIns="45700" lIns="91425" spcFirstLastPara="1" rIns="91425" wrap="square" tIns="45700">
            <a:normAutofit/>
          </a:bodyPr>
          <a:lstStyle>
            <a:lvl1pPr indent="-317500" lvl="0" marL="457200" algn="l">
              <a:lnSpc>
                <a:spcPct val="114000"/>
              </a:lnSpc>
              <a:spcBef>
                <a:spcPts val="751"/>
              </a:spcBef>
              <a:spcAft>
                <a:spcPts val="0"/>
              </a:spcAft>
              <a:buClr>
                <a:schemeClr val="dk1"/>
              </a:buClr>
              <a:buSzPts val="1400"/>
              <a:buChar char="•"/>
              <a:defRPr/>
            </a:lvl1pPr>
            <a:lvl2pPr indent="-317500" lvl="1" marL="914400" algn="l">
              <a:lnSpc>
                <a:spcPct val="114000"/>
              </a:lnSpc>
              <a:spcBef>
                <a:spcPts val="375"/>
              </a:spcBef>
              <a:spcAft>
                <a:spcPts val="0"/>
              </a:spcAft>
              <a:buClr>
                <a:schemeClr val="dk1"/>
              </a:buClr>
              <a:buSzPts val="1400"/>
              <a:buChar char="•"/>
              <a:defRPr/>
            </a:lvl2pPr>
            <a:lvl3pPr indent="-317500" lvl="2" marL="1371600" algn="l">
              <a:lnSpc>
                <a:spcPct val="114000"/>
              </a:lnSpc>
              <a:spcBef>
                <a:spcPts val="375"/>
              </a:spcBef>
              <a:spcAft>
                <a:spcPts val="0"/>
              </a:spcAft>
              <a:buClr>
                <a:schemeClr val="dk1"/>
              </a:buClr>
              <a:buSzPts val="1400"/>
              <a:buChar char="•"/>
              <a:defRPr/>
            </a:lvl3pPr>
            <a:lvl4pPr indent="-317500" lvl="3" marL="1828800" algn="l">
              <a:lnSpc>
                <a:spcPct val="114000"/>
              </a:lnSpc>
              <a:spcBef>
                <a:spcPts val="375"/>
              </a:spcBef>
              <a:spcAft>
                <a:spcPts val="0"/>
              </a:spcAft>
              <a:buClr>
                <a:schemeClr val="dk1"/>
              </a:buClr>
              <a:buSzPts val="1400"/>
              <a:buChar char="•"/>
              <a:defRPr/>
            </a:lvl4pPr>
            <a:lvl5pPr indent="-317500" lvl="4" marL="2286000" algn="l">
              <a:lnSpc>
                <a:spcPct val="114000"/>
              </a:lnSpc>
              <a:spcBef>
                <a:spcPts val="375"/>
              </a:spcBef>
              <a:spcAft>
                <a:spcPts val="0"/>
              </a:spcAft>
              <a:buClr>
                <a:schemeClr val="dk1"/>
              </a:buClr>
              <a:buSzPts val="14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5" name="Google Shape;125;p53"/>
          <p:cNvSpPr txBox="1"/>
          <p:nvPr>
            <p:ph idx="10" type="dt"/>
          </p:nvPr>
        </p:nvSpPr>
        <p:spPr>
          <a:xfrm>
            <a:off x="289200" y="4698206"/>
            <a:ext cx="2072837"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757575"/>
                </a:solidFill>
                <a:latin typeface="Nanum Gothic"/>
                <a:ea typeface="Nanum Gothic"/>
                <a:cs typeface="Nanum Gothic"/>
                <a:sym typeface="Nanum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53"/>
          <p:cNvSpPr txBox="1"/>
          <p:nvPr>
            <p:ph idx="11" type="ftr"/>
          </p:nvPr>
        </p:nvSpPr>
        <p:spPr>
          <a:xfrm>
            <a:off x="2990851" y="4698206"/>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rgbClr val="757575"/>
                </a:solidFill>
                <a:latin typeface="Nanum Gothic"/>
                <a:ea typeface="Nanum Gothic"/>
                <a:cs typeface="Nanum Gothic"/>
                <a:sym typeface="Nanum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53"/>
          <p:cNvSpPr txBox="1"/>
          <p:nvPr>
            <p:ph idx="12" type="sldNum"/>
          </p:nvPr>
        </p:nvSpPr>
        <p:spPr>
          <a:xfrm>
            <a:off x="6770721" y="4698206"/>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757575"/>
                </a:solidFill>
                <a:latin typeface="Nanum Gothic"/>
                <a:ea typeface="Nanum Gothic"/>
                <a:cs typeface="Nanum Gothic"/>
                <a:sym typeface="Nanum Gothic"/>
              </a:defRPr>
            </a:lvl1pPr>
            <a:lvl2pPr indent="0" lvl="1" marL="0" algn="r">
              <a:spcBef>
                <a:spcPts val="0"/>
              </a:spcBef>
              <a:buNone/>
              <a:defRPr sz="900">
                <a:solidFill>
                  <a:srgbClr val="757575"/>
                </a:solidFill>
                <a:latin typeface="Nanum Gothic"/>
                <a:ea typeface="Nanum Gothic"/>
                <a:cs typeface="Nanum Gothic"/>
                <a:sym typeface="Nanum Gothic"/>
              </a:defRPr>
            </a:lvl2pPr>
            <a:lvl3pPr indent="0" lvl="2" marL="0" algn="r">
              <a:spcBef>
                <a:spcPts val="0"/>
              </a:spcBef>
              <a:buNone/>
              <a:defRPr sz="900">
                <a:solidFill>
                  <a:srgbClr val="757575"/>
                </a:solidFill>
                <a:latin typeface="Nanum Gothic"/>
                <a:ea typeface="Nanum Gothic"/>
                <a:cs typeface="Nanum Gothic"/>
                <a:sym typeface="Nanum Gothic"/>
              </a:defRPr>
            </a:lvl3pPr>
            <a:lvl4pPr indent="0" lvl="3" marL="0" algn="r">
              <a:spcBef>
                <a:spcPts val="0"/>
              </a:spcBef>
              <a:buNone/>
              <a:defRPr sz="900">
                <a:solidFill>
                  <a:srgbClr val="757575"/>
                </a:solidFill>
                <a:latin typeface="Nanum Gothic"/>
                <a:ea typeface="Nanum Gothic"/>
                <a:cs typeface="Nanum Gothic"/>
                <a:sym typeface="Nanum Gothic"/>
              </a:defRPr>
            </a:lvl4pPr>
            <a:lvl5pPr indent="0" lvl="4" marL="0" algn="r">
              <a:spcBef>
                <a:spcPts val="0"/>
              </a:spcBef>
              <a:buNone/>
              <a:defRPr sz="900">
                <a:solidFill>
                  <a:srgbClr val="757575"/>
                </a:solidFill>
                <a:latin typeface="Nanum Gothic"/>
                <a:ea typeface="Nanum Gothic"/>
                <a:cs typeface="Nanum Gothic"/>
                <a:sym typeface="Nanum Gothic"/>
              </a:defRPr>
            </a:lvl5pPr>
            <a:lvl6pPr indent="0" lvl="5" marL="0" algn="r">
              <a:spcBef>
                <a:spcPts val="0"/>
              </a:spcBef>
              <a:buNone/>
              <a:defRPr sz="900">
                <a:solidFill>
                  <a:srgbClr val="757575"/>
                </a:solidFill>
                <a:latin typeface="Nanum Gothic"/>
                <a:ea typeface="Nanum Gothic"/>
                <a:cs typeface="Nanum Gothic"/>
                <a:sym typeface="Nanum Gothic"/>
              </a:defRPr>
            </a:lvl6pPr>
            <a:lvl7pPr indent="0" lvl="6" marL="0" algn="r">
              <a:spcBef>
                <a:spcPts val="0"/>
              </a:spcBef>
              <a:buNone/>
              <a:defRPr sz="900">
                <a:solidFill>
                  <a:srgbClr val="757575"/>
                </a:solidFill>
                <a:latin typeface="Nanum Gothic"/>
                <a:ea typeface="Nanum Gothic"/>
                <a:cs typeface="Nanum Gothic"/>
                <a:sym typeface="Nanum Gothic"/>
              </a:defRPr>
            </a:lvl7pPr>
            <a:lvl8pPr indent="0" lvl="7" marL="0" algn="r">
              <a:spcBef>
                <a:spcPts val="0"/>
              </a:spcBef>
              <a:buNone/>
              <a:defRPr sz="900">
                <a:solidFill>
                  <a:srgbClr val="757575"/>
                </a:solidFill>
                <a:latin typeface="Nanum Gothic"/>
                <a:ea typeface="Nanum Gothic"/>
                <a:cs typeface="Nanum Gothic"/>
                <a:sym typeface="Nanum Gothic"/>
              </a:defRPr>
            </a:lvl8pPr>
            <a:lvl9pPr indent="0" lvl="8" marL="0" algn="r">
              <a:spcBef>
                <a:spcPts val="0"/>
              </a:spcBef>
              <a:buNone/>
              <a:defRPr sz="900">
                <a:solidFill>
                  <a:srgbClr val="757575"/>
                </a:solidFill>
                <a:latin typeface="Nanum Gothic"/>
                <a:ea typeface="Nanum Gothic"/>
                <a:cs typeface="Nanum Gothic"/>
                <a:sym typeface="Nanum Gothic"/>
              </a:defRPr>
            </a:lvl9pPr>
          </a:lstStyle>
          <a:p>
            <a:pPr indent="0" lvl="0" marL="0" rtl="0" algn="r">
              <a:spcBef>
                <a:spcPts val="0"/>
              </a:spcBef>
              <a:spcAft>
                <a:spcPts val="0"/>
              </a:spcAft>
              <a:buNone/>
            </a:pPr>
            <a:fld id="{00000000-1234-1234-1234-123412341234}" type="slidenum">
              <a:rPr lang="ko-KR"/>
              <a:t>‹#›</a:t>
            </a:fld>
            <a:endParaRPr/>
          </a:p>
        </p:txBody>
      </p:sp>
      <p:sp>
        <p:nvSpPr>
          <p:cNvPr id="128" name="Google Shape;128;p53"/>
          <p:cNvSpPr txBox="1"/>
          <p:nvPr>
            <p:ph idx="2" type="body"/>
          </p:nvPr>
        </p:nvSpPr>
        <p:spPr>
          <a:xfrm>
            <a:off x="301176" y="171450"/>
            <a:ext cx="537027" cy="492453"/>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1"/>
              </a:spcBef>
              <a:spcAft>
                <a:spcPts val="0"/>
              </a:spcAft>
              <a:buClr>
                <a:srgbClr val="FF0000"/>
              </a:buClr>
              <a:buSzPts val="2400"/>
              <a:buNone/>
              <a:defRPr b="1" sz="2400">
                <a:solidFill>
                  <a:srgbClr val="FF0000"/>
                </a:solidFil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1"/>
              <a:buNone/>
              <a:defRPr b="1" sz="1351"/>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grpSp>
        <p:nvGrpSpPr>
          <p:cNvPr id="129" name="Google Shape;129;p53"/>
          <p:cNvGrpSpPr/>
          <p:nvPr/>
        </p:nvGrpSpPr>
        <p:grpSpPr>
          <a:xfrm>
            <a:off x="0" y="4936797"/>
            <a:ext cx="9144000" cy="206703"/>
            <a:chOff x="0" y="-38100"/>
            <a:chExt cx="4816593" cy="108880"/>
          </a:xfrm>
        </p:grpSpPr>
        <p:sp>
          <p:nvSpPr>
            <p:cNvPr id="130" name="Google Shape;130;p53"/>
            <p:cNvSpPr/>
            <p:nvPr/>
          </p:nvSpPr>
          <p:spPr>
            <a:xfrm>
              <a:off x="0" y="0"/>
              <a:ext cx="4816592" cy="70780"/>
            </a:xfrm>
            <a:custGeom>
              <a:rect b="b" l="l" r="r" t="t"/>
              <a:pathLst>
                <a:path extrusionOk="0" h="70780" w="4816592">
                  <a:moveTo>
                    <a:pt x="0" y="0"/>
                  </a:moveTo>
                  <a:lnTo>
                    <a:pt x="4816592" y="0"/>
                  </a:lnTo>
                  <a:lnTo>
                    <a:pt x="4816592" y="70780"/>
                  </a:lnTo>
                  <a:lnTo>
                    <a:pt x="0" y="70780"/>
                  </a:lnTo>
                  <a:close/>
                </a:path>
              </a:pathLst>
            </a:custGeom>
            <a:solidFill>
              <a:srgbClr val="FC45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51">
                <a:solidFill>
                  <a:schemeClr val="dk1"/>
                </a:solidFill>
                <a:latin typeface="Malgun Gothic"/>
                <a:ea typeface="Malgun Gothic"/>
                <a:cs typeface="Malgun Gothic"/>
                <a:sym typeface="Malgun Gothic"/>
              </a:endParaRPr>
            </a:p>
          </p:txBody>
        </p:sp>
        <p:sp>
          <p:nvSpPr>
            <p:cNvPr id="131" name="Google Shape;131;p53"/>
            <p:cNvSpPr txBox="1"/>
            <p:nvPr/>
          </p:nvSpPr>
          <p:spPr>
            <a:xfrm>
              <a:off x="0" y="-38100"/>
              <a:ext cx="4816593" cy="108880"/>
            </a:xfrm>
            <a:prstGeom prst="rect">
              <a:avLst/>
            </a:prstGeom>
            <a:noFill/>
            <a:ln>
              <a:noFill/>
            </a:ln>
          </p:spPr>
          <p:txBody>
            <a:bodyPr anchorCtr="0" anchor="ctr" bIns="50800" lIns="50800" spcFirstLastPara="1" rIns="50800" wrap="square" tIns="50800">
              <a:noAutofit/>
            </a:bodyPr>
            <a:lstStyle/>
            <a:p>
              <a:pPr indent="0" lvl="0" marL="0" marR="0" rtl="0" algn="ctr">
                <a:lnSpc>
                  <a:spcPct val="310421"/>
                </a:lnSpc>
                <a:spcBef>
                  <a:spcPts val="0"/>
                </a:spcBef>
                <a:spcAft>
                  <a:spcPts val="0"/>
                </a:spcAft>
                <a:buNone/>
              </a:pPr>
              <a:r>
                <a:t/>
              </a:r>
              <a:endParaRPr sz="451">
                <a:solidFill>
                  <a:schemeClr val="dk1"/>
                </a:solidFill>
                <a:latin typeface="Malgun Gothic"/>
                <a:ea typeface="Malgun Gothic"/>
                <a:cs typeface="Malgun Gothic"/>
                <a:sym typeface="Malgun Gothic"/>
              </a:endParaRPr>
            </a:p>
          </p:txBody>
        </p:sp>
      </p:grpSp>
      <p:sp>
        <p:nvSpPr>
          <p:cNvPr id="132" name="Google Shape;132;p53"/>
          <p:cNvSpPr/>
          <p:nvPr/>
        </p:nvSpPr>
        <p:spPr>
          <a:xfrm rot="10800000">
            <a:off x="76200" y="-2"/>
            <a:ext cx="9067800" cy="645885"/>
          </a:xfrm>
          <a:prstGeom prst="round1Rect">
            <a:avLst>
              <a:gd fmla="val 23799" name="adj"/>
            </a:avLst>
          </a:prstGeom>
          <a:solidFill>
            <a:srgbClr val="F2F2F2">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1">
              <a:solidFill>
                <a:schemeClr val="lt1"/>
              </a:solidFill>
              <a:latin typeface="Malgun Gothic"/>
              <a:ea typeface="Malgun Gothic"/>
              <a:cs typeface="Malgun Gothic"/>
              <a:sym typeface="Malgun Gothic"/>
            </a:endParaRPr>
          </a:p>
        </p:txBody>
      </p:sp>
      <p:sp>
        <p:nvSpPr>
          <p:cNvPr id="133" name="Google Shape;133;p53"/>
          <p:cNvSpPr txBox="1"/>
          <p:nvPr/>
        </p:nvSpPr>
        <p:spPr>
          <a:xfrm>
            <a:off x="803727" y="59998"/>
            <a:ext cx="1295400" cy="492453"/>
          </a:xfrm>
          <a:prstGeom prst="rect">
            <a:avLst/>
          </a:prstGeom>
          <a:noFill/>
          <a:ln>
            <a:noFill/>
          </a:ln>
        </p:spPr>
        <p:txBody>
          <a:bodyPr anchorCtr="0" anchor="ctr" bIns="22850" lIns="45700" spcFirstLastPara="1" rIns="45700" wrap="square" tIns="22850">
            <a:normAutofit/>
          </a:bodyPr>
          <a:lstStyle/>
          <a:p>
            <a:pPr indent="0" lvl="0" marL="0" marR="0" rtl="0" algn="l">
              <a:lnSpc>
                <a:spcPct val="90000"/>
              </a:lnSpc>
              <a:spcBef>
                <a:spcPts val="0"/>
              </a:spcBef>
              <a:spcAft>
                <a:spcPts val="0"/>
              </a:spcAft>
              <a:buClr>
                <a:srgbClr val="262626"/>
              </a:buClr>
              <a:buSzPts val="2400"/>
              <a:buFont typeface="Arial"/>
              <a:buNone/>
            </a:pPr>
            <a:r>
              <a:rPr b="1" lang="ko-KR" sz="2400">
                <a:solidFill>
                  <a:srgbClr val="262626"/>
                </a:solidFill>
                <a:latin typeface="Arial"/>
                <a:ea typeface="Arial"/>
                <a:cs typeface="Arial"/>
                <a:sym typeface="Arial"/>
              </a:rPr>
              <a:t>ㅇㅇㅇㅇ</a:t>
            </a:r>
            <a:endParaRPr b="1" sz="2400">
              <a:solidFill>
                <a:srgbClr val="262626"/>
              </a:solidFill>
              <a:latin typeface="Arial"/>
              <a:ea typeface="Arial"/>
              <a:cs typeface="Arial"/>
              <a:sym typeface="Arial"/>
            </a:endParaRPr>
          </a:p>
        </p:txBody>
      </p:sp>
      <p:sp>
        <p:nvSpPr>
          <p:cNvPr id="134" name="Google Shape;134;p53"/>
          <p:cNvSpPr txBox="1"/>
          <p:nvPr>
            <p:ph idx="3" type="body"/>
          </p:nvPr>
        </p:nvSpPr>
        <p:spPr>
          <a:xfrm>
            <a:off x="266701" y="59998"/>
            <a:ext cx="537027" cy="49245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135" name="Google Shape;135;p53"/>
          <p:cNvPicPr preferRelativeResize="0"/>
          <p:nvPr/>
        </p:nvPicPr>
        <p:blipFill rotWithShape="1">
          <a:blip r:embed="rId2">
            <a:alphaModFix/>
          </a:blip>
          <a:srcRect b="0" l="0" r="0" t="0"/>
          <a:stretch/>
        </p:blipFill>
        <p:spPr>
          <a:xfrm>
            <a:off x="342900" y="648750"/>
            <a:ext cx="8478000" cy="18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p:cSld name="세로 제목 및 텍스트">
    <p:spTree>
      <p:nvGrpSpPr>
        <p:cNvPr id="136" name="Shape 136"/>
        <p:cNvGrpSpPr/>
        <p:nvPr/>
      </p:nvGrpSpPr>
      <p:grpSpPr>
        <a:xfrm>
          <a:off x="0" y="0"/>
          <a:ext cx="0" cy="0"/>
          <a:chOff x="0" y="0"/>
          <a:chExt cx="0" cy="0"/>
        </a:xfrm>
      </p:grpSpPr>
      <p:sp>
        <p:nvSpPr>
          <p:cNvPr id="137" name="Google Shape;137;p54"/>
          <p:cNvSpPr txBox="1"/>
          <p:nvPr>
            <p:ph idx="1" type="body"/>
          </p:nvPr>
        </p:nvSpPr>
        <p:spPr>
          <a:xfrm>
            <a:off x="3962400" y="1466850"/>
            <a:ext cx="4865720" cy="2971800"/>
          </a:xfrm>
          <a:prstGeom prst="rect">
            <a:avLst/>
          </a:prstGeom>
          <a:noFill/>
          <a:ln>
            <a:noFill/>
          </a:ln>
        </p:spPr>
        <p:txBody>
          <a:bodyPr anchorCtr="0" anchor="t" bIns="45700" lIns="91425" spcFirstLastPara="1" rIns="91425" wrap="square" tIns="45700">
            <a:normAutofit/>
          </a:bodyPr>
          <a:lstStyle>
            <a:lvl1pPr indent="-304800" lvl="0" marL="457200" algn="l">
              <a:lnSpc>
                <a:spcPct val="150000"/>
              </a:lnSpc>
              <a:spcBef>
                <a:spcPts val="751"/>
              </a:spcBef>
              <a:spcAft>
                <a:spcPts val="0"/>
              </a:spcAft>
              <a:buClr>
                <a:srgbClr val="7F7F7F"/>
              </a:buClr>
              <a:buSzPts val="1200"/>
              <a:buAutoNum type="arabicPeriod"/>
              <a:defRPr sz="1200">
                <a:solidFill>
                  <a:srgbClr val="7F7F7F"/>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8" name="Google Shape;138;p54"/>
          <p:cNvSpPr txBox="1"/>
          <p:nvPr/>
        </p:nvSpPr>
        <p:spPr>
          <a:xfrm>
            <a:off x="2" y="912381"/>
            <a:ext cx="1757892" cy="388826"/>
          </a:xfrm>
          <a:prstGeom prst="rect">
            <a:avLst/>
          </a:prstGeom>
          <a:noFill/>
          <a:ln>
            <a:noFill/>
          </a:ln>
        </p:spPr>
        <p:txBody>
          <a:bodyPr anchorCtr="0" anchor="ctr" bIns="24875" lIns="49775" spcFirstLastPara="1" rIns="49775" wrap="square" tIns="24875">
            <a:spAutoFit/>
          </a:bodyPr>
          <a:lstStyle/>
          <a:p>
            <a:pPr indent="0" lvl="0" marL="0" marR="0" rtl="0" algn="ctr">
              <a:spcBef>
                <a:spcPts val="0"/>
              </a:spcBef>
              <a:spcAft>
                <a:spcPts val="0"/>
              </a:spcAft>
              <a:buClr>
                <a:schemeClr val="dk1"/>
              </a:buClr>
              <a:buSzPts val="2200"/>
              <a:buFont typeface="Nanum Gothic"/>
              <a:buNone/>
            </a:pPr>
            <a:r>
              <a:rPr b="1" lang="ko-KR" sz="2200">
                <a:solidFill>
                  <a:schemeClr val="dk1"/>
                </a:solidFill>
                <a:latin typeface="Nanum Gothic"/>
                <a:ea typeface="Nanum Gothic"/>
                <a:cs typeface="Nanum Gothic"/>
                <a:sym typeface="Nanum Gothic"/>
              </a:rPr>
              <a:t>Contents</a:t>
            </a:r>
            <a:endParaRPr b="1" sz="2200">
              <a:solidFill>
                <a:schemeClr val="dk1"/>
              </a:solidFill>
              <a:latin typeface="Nanum Gothic"/>
              <a:ea typeface="Nanum Gothic"/>
              <a:cs typeface="Nanum Gothic"/>
              <a:sym typeface="Nanum Gothic"/>
            </a:endParaRPr>
          </a:p>
        </p:txBody>
      </p:sp>
      <p:pic>
        <p:nvPicPr>
          <p:cNvPr id="139" name="Google Shape;139;p54"/>
          <p:cNvPicPr preferRelativeResize="0"/>
          <p:nvPr/>
        </p:nvPicPr>
        <p:blipFill rotWithShape="1">
          <a:blip r:embed="rId2">
            <a:alphaModFix/>
          </a:blip>
          <a:srcRect b="88225" l="6929" r="2464" t="11108"/>
          <a:stretch/>
        </p:blipFill>
        <p:spPr>
          <a:xfrm>
            <a:off x="304637" y="1318002"/>
            <a:ext cx="8532000" cy="9000"/>
          </a:xfrm>
          <a:prstGeom prst="rect">
            <a:avLst/>
          </a:prstGeom>
          <a:noFill/>
          <a:ln cap="flat" cmpd="sng" w="9525">
            <a:solidFill>
              <a:schemeClr val="dk1"/>
            </a:solidFill>
            <a:prstDash val="solid"/>
            <a:round/>
            <a:headEnd len="sm" w="sm" type="none"/>
            <a:tailEnd len="sm" w="sm" type="none"/>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40" name="Shape 140"/>
        <p:cNvGrpSpPr/>
        <p:nvPr/>
      </p:nvGrpSpPr>
      <p:grpSpPr>
        <a:xfrm>
          <a:off x="0" y="0"/>
          <a:ext cx="0" cy="0"/>
          <a:chOff x="0" y="0"/>
          <a:chExt cx="0" cy="0"/>
        </a:xfrm>
      </p:grpSpPr>
      <p:sp>
        <p:nvSpPr>
          <p:cNvPr id="141" name="Google Shape;141;p55"/>
          <p:cNvSpPr txBox="1"/>
          <p:nvPr>
            <p:ph type="title"/>
          </p:nvPr>
        </p:nvSpPr>
        <p:spPr>
          <a:xfrm>
            <a:off x="623887" y="1282306"/>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55"/>
          <p:cNvSpPr txBox="1"/>
          <p:nvPr>
            <p:ph idx="1" type="body"/>
          </p:nvPr>
        </p:nvSpPr>
        <p:spPr>
          <a:xfrm>
            <a:off x="623887" y="3442098"/>
            <a:ext cx="7886700" cy="112514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1"/>
              </a:spcBef>
              <a:spcAft>
                <a:spcPts val="0"/>
              </a:spcAft>
              <a:buClr>
                <a:srgbClr val="757575"/>
              </a:buClr>
              <a:buSzPts val="1800"/>
              <a:buNone/>
              <a:defRPr sz="1800">
                <a:solidFill>
                  <a:srgbClr val="757575"/>
                </a:solidFill>
              </a:defRPr>
            </a:lvl1pPr>
            <a:lvl2pPr indent="-228600" lvl="1" marL="914400" algn="l">
              <a:lnSpc>
                <a:spcPct val="90000"/>
              </a:lnSpc>
              <a:spcBef>
                <a:spcPts val="375"/>
              </a:spcBef>
              <a:spcAft>
                <a:spcPts val="0"/>
              </a:spcAft>
              <a:buClr>
                <a:srgbClr val="757575"/>
              </a:buClr>
              <a:buSzPts val="1500"/>
              <a:buNone/>
              <a:defRPr sz="1500">
                <a:solidFill>
                  <a:srgbClr val="757575"/>
                </a:solidFill>
              </a:defRPr>
            </a:lvl2pPr>
            <a:lvl3pPr indent="-228600" lvl="2" marL="1371600" algn="l">
              <a:lnSpc>
                <a:spcPct val="90000"/>
              </a:lnSpc>
              <a:spcBef>
                <a:spcPts val="375"/>
              </a:spcBef>
              <a:spcAft>
                <a:spcPts val="0"/>
              </a:spcAft>
              <a:buClr>
                <a:srgbClr val="757575"/>
              </a:buClr>
              <a:buSzPts val="1351"/>
              <a:buNone/>
              <a:defRPr sz="1351">
                <a:solidFill>
                  <a:srgbClr val="757575"/>
                </a:solidFill>
              </a:defRPr>
            </a:lvl3pPr>
            <a:lvl4pPr indent="-228600" lvl="3" marL="1828800" algn="l">
              <a:lnSpc>
                <a:spcPct val="90000"/>
              </a:lnSpc>
              <a:spcBef>
                <a:spcPts val="375"/>
              </a:spcBef>
              <a:spcAft>
                <a:spcPts val="0"/>
              </a:spcAft>
              <a:buClr>
                <a:srgbClr val="757575"/>
              </a:buClr>
              <a:buSzPts val="1200"/>
              <a:buNone/>
              <a:defRPr sz="1200">
                <a:solidFill>
                  <a:srgbClr val="757575"/>
                </a:solidFill>
              </a:defRPr>
            </a:lvl4pPr>
            <a:lvl5pPr indent="-228600" lvl="4" marL="2286000" algn="l">
              <a:lnSpc>
                <a:spcPct val="90000"/>
              </a:lnSpc>
              <a:spcBef>
                <a:spcPts val="375"/>
              </a:spcBef>
              <a:spcAft>
                <a:spcPts val="0"/>
              </a:spcAft>
              <a:buClr>
                <a:srgbClr val="757575"/>
              </a:buClr>
              <a:buSzPts val="1200"/>
              <a:buNone/>
              <a:defRPr sz="1200">
                <a:solidFill>
                  <a:srgbClr val="757575"/>
                </a:solidFill>
              </a:defRPr>
            </a:lvl5pPr>
            <a:lvl6pPr indent="-228600" lvl="5" marL="2743200" algn="l">
              <a:lnSpc>
                <a:spcPct val="90000"/>
              </a:lnSpc>
              <a:spcBef>
                <a:spcPts val="375"/>
              </a:spcBef>
              <a:spcAft>
                <a:spcPts val="0"/>
              </a:spcAft>
              <a:buClr>
                <a:srgbClr val="757575"/>
              </a:buClr>
              <a:buSzPts val="1200"/>
              <a:buNone/>
              <a:defRPr sz="1200">
                <a:solidFill>
                  <a:srgbClr val="757575"/>
                </a:solidFill>
              </a:defRPr>
            </a:lvl6pPr>
            <a:lvl7pPr indent="-228600" lvl="6" marL="3200400" algn="l">
              <a:lnSpc>
                <a:spcPct val="90000"/>
              </a:lnSpc>
              <a:spcBef>
                <a:spcPts val="375"/>
              </a:spcBef>
              <a:spcAft>
                <a:spcPts val="0"/>
              </a:spcAft>
              <a:buClr>
                <a:srgbClr val="757575"/>
              </a:buClr>
              <a:buSzPts val="1200"/>
              <a:buNone/>
              <a:defRPr sz="1200">
                <a:solidFill>
                  <a:srgbClr val="757575"/>
                </a:solidFill>
              </a:defRPr>
            </a:lvl7pPr>
            <a:lvl8pPr indent="-228600" lvl="7" marL="3657600" algn="l">
              <a:lnSpc>
                <a:spcPct val="90000"/>
              </a:lnSpc>
              <a:spcBef>
                <a:spcPts val="375"/>
              </a:spcBef>
              <a:spcAft>
                <a:spcPts val="0"/>
              </a:spcAft>
              <a:buClr>
                <a:srgbClr val="757575"/>
              </a:buClr>
              <a:buSzPts val="1200"/>
              <a:buNone/>
              <a:defRPr sz="1200">
                <a:solidFill>
                  <a:srgbClr val="757575"/>
                </a:solidFill>
              </a:defRPr>
            </a:lvl8pPr>
            <a:lvl9pPr indent="-228600" lvl="8" marL="4114800" algn="l">
              <a:lnSpc>
                <a:spcPct val="90000"/>
              </a:lnSpc>
              <a:spcBef>
                <a:spcPts val="375"/>
              </a:spcBef>
              <a:spcAft>
                <a:spcPts val="0"/>
              </a:spcAft>
              <a:buClr>
                <a:srgbClr val="757575"/>
              </a:buClr>
              <a:buSzPts val="1200"/>
              <a:buNone/>
              <a:defRPr sz="1200">
                <a:solidFill>
                  <a:srgbClr val="757575"/>
                </a:solidFill>
              </a:defRPr>
            </a:lvl9pPr>
          </a:lstStyle>
          <a:p/>
        </p:txBody>
      </p:sp>
      <p:sp>
        <p:nvSpPr>
          <p:cNvPr id="143" name="Google Shape;143;p55"/>
          <p:cNvSpPr txBox="1"/>
          <p:nvPr>
            <p:ph idx="10" type="dt"/>
          </p:nvPr>
        </p:nvSpPr>
        <p:spPr>
          <a:xfrm>
            <a:off x="304637" y="4626788"/>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55"/>
          <p:cNvSpPr txBox="1"/>
          <p:nvPr>
            <p:ph idx="11" type="ftr"/>
          </p:nvPr>
        </p:nvSpPr>
        <p:spPr>
          <a:xfrm>
            <a:off x="2990851" y="4626788"/>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55"/>
          <p:cNvSpPr txBox="1"/>
          <p:nvPr>
            <p:ph idx="12" type="sldNum"/>
          </p:nvPr>
        </p:nvSpPr>
        <p:spPr>
          <a:xfrm>
            <a:off x="6770720" y="4626788"/>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pic>
        <p:nvPicPr>
          <p:cNvPr id="146" name="Google Shape;146;p55"/>
          <p:cNvPicPr preferRelativeResize="0"/>
          <p:nvPr/>
        </p:nvPicPr>
        <p:blipFill rotWithShape="1">
          <a:blip r:embed="rId2">
            <a:alphaModFix/>
          </a:blip>
          <a:srcRect b="0" l="0" r="0" t="0"/>
          <a:stretch/>
        </p:blipFill>
        <p:spPr>
          <a:xfrm>
            <a:off x="289200" y="724950"/>
            <a:ext cx="8550000" cy="1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세로 제목 및 텍스트">
  <p:cSld name="1_세로 제목 및 텍스트">
    <p:spTree>
      <p:nvGrpSpPr>
        <p:cNvPr id="24" name="Shape 24"/>
        <p:cNvGrpSpPr/>
        <p:nvPr/>
      </p:nvGrpSpPr>
      <p:grpSpPr>
        <a:xfrm>
          <a:off x="0" y="0"/>
          <a:ext cx="0" cy="0"/>
          <a:chOff x="0" y="0"/>
          <a:chExt cx="0" cy="0"/>
        </a:xfrm>
      </p:grpSpPr>
      <p:sp>
        <p:nvSpPr>
          <p:cNvPr id="25" name="Google Shape;25;p35"/>
          <p:cNvSpPr txBox="1"/>
          <p:nvPr>
            <p:ph idx="1" type="body"/>
          </p:nvPr>
        </p:nvSpPr>
        <p:spPr>
          <a:xfrm>
            <a:off x="3962400" y="1466850"/>
            <a:ext cx="4865720" cy="2971800"/>
          </a:xfrm>
          <a:prstGeom prst="rect">
            <a:avLst/>
          </a:prstGeom>
          <a:noFill/>
          <a:ln>
            <a:noFill/>
          </a:ln>
        </p:spPr>
        <p:txBody>
          <a:bodyPr anchorCtr="0" anchor="t" bIns="45700" lIns="91425" spcFirstLastPara="1" rIns="91425" wrap="square" tIns="45700">
            <a:normAutofit/>
          </a:bodyPr>
          <a:lstStyle>
            <a:lvl1pPr indent="-304800" lvl="0" marL="457200" algn="l">
              <a:lnSpc>
                <a:spcPct val="150000"/>
              </a:lnSpc>
              <a:spcBef>
                <a:spcPts val="751"/>
              </a:spcBef>
              <a:spcAft>
                <a:spcPts val="0"/>
              </a:spcAft>
              <a:buClr>
                <a:srgbClr val="7F7F7F"/>
              </a:buClr>
              <a:buSzPts val="1200"/>
              <a:buAutoNum type="arabicPeriod"/>
              <a:defRPr sz="1200">
                <a:solidFill>
                  <a:srgbClr val="7F7F7F"/>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 name="Google Shape;26;p35"/>
          <p:cNvSpPr txBox="1"/>
          <p:nvPr/>
        </p:nvSpPr>
        <p:spPr>
          <a:xfrm>
            <a:off x="2" y="912381"/>
            <a:ext cx="1757892" cy="388826"/>
          </a:xfrm>
          <a:prstGeom prst="rect">
            <a:avLst/>
          </a:prstGeom>
          <a:noFill/>
          <a:ln>
            <a:noFill/>
          </a:ln>
        </p:spPr>
        <p:txBody>
          <a:bodyPr anchorCtr="0" anchor="ctr" bIns="24875" lIns="49775" spcFirstLastPara="1" rIns="49775" wrap="square" tIns="24875">
            <a:spAutoFit/>
          </a:bodyPr>
          <a:lstStyle/>
          <a:p>
            <a:pPr indent="0" lvl="0" marL="0" marR="0" rtl="0" algn="ctr">
              <a:spcBef>
                <a:spcPts val="0"/>
              </a:spcBef>
              <a:spcAft>
                <a:spcPts val="0"/>
              </a:spcAft>
              <a:buClr>
                <a:schemeClr val="dk1"/>
              </a:buClr>
              <a:buSzPts val="2200"/>
              <a:buFont typeface="Nanum Gothic"/>
              <a:buNone/>
            </a:pPr>
            <a:r>
              <a:rPr b="1" lang="ko-KR" sz="2200">
                <a:solidFill>
                  <a:schemeClr val="dk1"/>
                </a:solidFill>
                <a:latin typeface="Nanum Gothic"/>
                <a:ea typeface="Nanum Gothic"/>
                <a:cs typeface="Nanum Gothic"/>
                <a:sym typeface="Nanum Gothic"/>
              </a:rPr>
              <a:t>Contents</a:t>
            </a:r>
            <a:endParaRPr b="1" sz="2200">
              <a:solidFill>
                <a:schemeClr val="dk1"/>
              </a:solidFill>
              <a:latin typeface="Nanum Gothic"/>
              <a:ea typeface="Nanum Gothic"/>
              <a:cs typeface="Nanum Gothic"/>
              <a:sym typeface="Nanum Gothic"/>
            </a:endParaRPr>
          </a:p>
        </p:txBody>
      </p:sp>
      <p:pic>
        <p:nvPicPr>
          <p:cNvPr id="27" name="Google Shape;27;p35"/>
          <p:cNvPicPr preferRelativeResize="0"/>
          <p:nvPr/>
        </p:nvPicPr>
        <p:blipFill rotWithShape="1">
          <a:blip r:embed="rId2">
            <a:alphaModFix/>
          </a:blip>
          <a:srcRect b="88225" l="6929" r="2464" t="11108"/>
          <a:stretch/>
        </p:blipFill>
        <p:spPr>
          <a:xfrm>
            <a:off x="304637" y="1318002"/>
            <a:ext cx="8532000" cy="9000"/>
          </a:xfrm>
          <a:prstGeom prst="rect">
            <a:avLst/>
          </a:prstGeom>
          <a:noFill/>
          <a:ln cap="flat" cmpd="sng" w="9525">
            <a:solidFill>
              <a:srgbClr val="262626"/>
            </a:solidFill>
            <a:prstDash val="solid"/>
            <a:round/>
            <a:headEnd len="sm" w="sm" type="none"/>
            <a:tailEnd len="sm" w="sm" type="none"/>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47" name="Shape 147"/>
        <p:cNvGrpSpPr/>
        <p:nvPr/>
      </p:nvGrpSpPr>
      <p:grpSpPr>
        <a:xfrm>
          <a:off x="0" y="0"/>
          <a:ext cx="0" cy="0"/>
          <a:chOff x="0" y="0"/>
          <a:chExt cx="0" cy="0"/>
        </a:xfrm>
      </p:grpSpPr>
      <p:sp>
        <p:nvSpPr>
          <p:cNvPr id="148" name="Google Shape;148;p56"/>
          <p:cNvSpPr txBox="1"/>
          <p:nvPr>
            <p:ph type="title"/>
          </p:nvPr>
        </p:nvSpPr>
        <p:spPr>
          <a:xfrm>
            <a:off x="304637" y="263343"/>
            <a:ext cx="8523485" cy="62633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56"/>
          <p:cNvSpPr txBox="1"/>
          <p:nvPr>
            <p:ph idx="1" type="body"/>
          </p:nvPr>
        </p:nvSpPr>
        <p:spPr>
          <a:xfrm>
            <a:off x="304639" y="1369218"/>
            <a:ext cx="4210213"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0" name="Google Shape;150;p56"/>
          <p:cNvSpPr txBox="1"/>
          <p:nvPr>
            <p:ph idx="2" type="body"/>
          </p:nvPr>
        </p:nvSpPr>
        <p:spPr>
          <a:xfrm>
            <a:off x="4629149" y="1369218"/>
            <a:ext cx="4133851"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1" name="Google Shape;151;p56"/>
          <p:cNvSpPr txBox="1"/>
          <p:nvPr>
            <p:ph idx="10" type="dt"/>
          </p:nvPr>
        </p:nvSpPr>
        <p:spPr>
          <a:xfrm>
            <a:off x="304637" y="4626788"/>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56"/>
          <p:cNvSpPr txBox="1"/>
          <p:nvPr>
            <p:ph idx="11" type="ftr"/>
          </p:nvPr>
        </p:nvSpPr>
        <p:spPr>
          <a:xfrm>
            <a:off x="2990851" y="4626788"/>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56"/>
          <p:cNvSpPr txBox="1"/>
          <p:nvPr>
            <p:ph idx="12" type="sldNum"/>
          </p:nvPr>
        </p:nvSpPr>
        <p:spPr>
          <a:xfrm>
            <a:off x="6770720" y="4626788"/>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54" name="Shape 154"/>
        <p:cNvGrpSpPr/>
        <p:nvPr/>
      </p:nvGrpSpPr>
      <p:grpSpPr>
        <a:xfrm>
          <a:off x="0" y="0"/>
          <a:ext cx="0" cy="0"/>
          <a:chOff x="0" y="0"/>
          <a:chExt cx="0" cy="0"/>
        </a:xfrm>
      </p:grpSpPr>
      <p:sp>
        <p:nvSpPr>
          <p:cNvPr id="155" name="Google Shape;155;p57"/>
          <p:cNvSpPr txBox="1"/>
          <p:nvPr>
            <p:ph type="title"/>
          </p:nvPr>
        </p:nvSpPr>
        <p:spPr>
          <a:xfrm>
            <a:off x="304638" y="273845"/>
            <a:ext cx="8523484" cy="65960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57"/>
          <p:cNvSpPr txBox="1"/>
          <p:nvPr>
            <p:ph idx="1" type="body"/>
          </p:nvPr>
        </p:nvSpPr>
        <p:spPr>
          <a:xfrm>
            <a:off x="304639" y="1052898"/>
            <a:ext cx="4193545" cy="37585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1"/>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1"/>
              <a:buNone/>
              <a:defRPr b="1" sz="1351"/>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57" name="Google Shape;157;p57"/>
          <p:cNvSpPr txBox="1"/>
          <p:nvPr>
            <p:ph idx="2" type="body"/>
          </p:nvPr>
        </p:nvSpPr>
        <p:spPr>
          <a:xfrm>
            <a:off x="304639" y="1548195"/>
            <a:ext cx="4193545" cy="309405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8" name="Google Shape;158;p57"/>
          <p:cNvSpPr txBox="1"/>
          <p:nvPr>
            <p:ph idx="3" type="body"/>
          </p:nvPr>
        </p:nvSpPr>
        <p:spPr>
          <a:xfrm>
            <a:off x="4629149" y="1052898"/>
            <a:ext cx="4198971" cy="375857"/>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1"/>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1"/>
              <a:buNone/>
              <a:defRPr b="1" sz="1351"/>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59" name="Google Shape;159;p57"/>
          <p:cNvSpPr txBox="1"/>
          <p:nvPr>
            <p:ph idx="4" type="body"/>
          </p:nvPr>
        </p:nvSpPr>
        <p:spPr>
          <a:xfrm>
            <a:off x="4629152" y="1548195"/>
            <a:ext cx="4210213" cy="3094055"/>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751"/>
              </a:spcBef>
              <a:spcAft>
                <a:spcPts val="0"/>
              </a:spcAft>
              <a:buClr>
                <a:schemeClr val="dk1"/>
              </a:buClr>
              <a:buSzPts val="1400"/>
              <a:buChar char="•"/>
              <a:defRPr sz="1400"/>
            </a:lvl1pPr>
            <a:lvl2pPr indent="-317500" lvl="1" marL="914400" algn="l">
              <a:lnSpc>
                <a:spcPct val="90000"/>
              </a:lnSpc>
              <a:spcBef>
                <a:spcPts val="375"/>
              </a:spcBef>
              <a:spcAft>
                <a:spcPts val="0"/>
              </a:spcAft>
              <a:buClr>
                <a:schemeClr val="dk1"/>
              </a:buClr>
              <a:buSzPts val="1400"/>
              <a:buChar char="•"/>
              <a:defRPr sz="1400"/>
            </a:lvl2pPr>
            <a:lvl3pPr indent="-317500" lvl="2" marL="1371600" algn="l">
              <a:lnSpc>
                <a:spcPct val="90000"/>
              </a:lnSpc>
              <a:spcBef>
                <a:spcPts val="375"/>
              </a:spcBef>
              <a:spcAft>
                <a:spcPts val="0"/>
              </a:spcAft>
              <a:buClr>
                <a:schemeClr val="dk1"/>
              </a:buClr>
              <a:buSzPts val="1400"/>
              <a:buChar char="•"/>
              <a:defRPr sz="1400"/>
            </a:lvl3pPr>
            <a:lvl4pPr indent="-317500" lvl="3" marL="1828800" algn="l">
              <a:lnSpc>
                <a:spcPct val="90000"/>
              </a:lnSpc>
              <a:spcBef>
                <a:spcPts val="375"/>
              </a:spcBef>
              <a:spcAft>
                <a:spcPts val="0"/>
              </a:spcAft>
              <a:buClr>
                <a:schemeClr val="dk1"/>
              </a:buClr>
              <a:buSzPts val="1400"/>
              <a:buChar char="•"/>
              <a:defRPr sz="1400"/>
            </a:lvl4pPr>
            <a:lvl5pPr indent="-317500" lvl="4" marL="2286000" algn="l">
              <a:lnSpc>
                <a:spcPct val="90000"/>
              </a:lnSpc>
              <a:spcBef>
                <a:spcPts val="375"/>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0" name="Google Shape;160;p57"/>
          <p:cNvSpPr txBox="1"/>
          <p:nvPr>
            <p:ph idx="10" type="dt"/>
          </p:nvPr>
        </p:nvSpPr>
        <p:spPr>
          <a:xfrm>
            <a:off x="304637" y="4626788"/>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57"/>
          <p:cNvSpPr txBox="1"/>
          <p:nvPr>
            <p:ph idx="11" type="ftr"/>
          </p:nvPr>
        </p:nvSpPr>
        <p:spPr>
          <a:xfrm>
            <a:off x="2990851" y="4626788"/>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57"/>
          <p:cNvSpPr txBox="1"/>
          <p:nvPr>
            <p:ph idx="12" type="sldNum"/>
          </p:nvPr>
        </p:nvSpPr>
        <p:spPr>
          <a:xfrm>
            <a:off x="6770720" y="4626788"/>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63" name="Shape 163"/>
        <p:cNvGrpSpPr/>
        <p:nvPr/>
      </p:nvGrpSpPr>
      <p:grpSpPr>
        <a:xfrm>
          <a:off x="0" y="0"/>
          <a:ext cx="0" cy="0"/>
          <a:chOff x="0" y="0"/>
          <a:chExt cx="0" cy="0"/>
        </a:xfrm>
      </p:grpSpPr>
      <p:sp>
        <p:nvSpPr>
          <p:cNvPr id="164" name="Google Shape;164;p58"/>
          <p:cNvSpPr txBox="1"/>
          <p:nvPr>
            <p:ph type="title"/>
          </p:nvPr>
        </p:nvSpPr>
        <p:spPr>
          <a:xfrm>
            <a:off x="304638" y="263343"/>
            <a:ext cx="8523484" cy="62633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58"/>
          <p:cNvSpPr txBox="1"/>
          <p:nvPr>
            <p:ph idx="10" type="dt"/>
          </p:nvPr>
        </p:nvSpPr>
        <p:spPr>
          <a:xfrm>
            <a:off x="304637" y="4626788"/>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58"/>
          <p:cNvSpPr txBox="1"/>
          <p:nvPr>
            <p:ph idx="11" type="ftr"/>
          </p:nvPr>
        </p:nvSpPr>
        <p:spPr>
          <a:xfrm>
            <a:off x="2990851" y="4626788"/>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58"/>
          <p:cNvSpPr txBox="1"/>
          <p:nvPr>
            <p:ph idx="12" type="sldNum"/>
          </p:nvPr>
        </p:nvSpPr>
        <p:spPr>
          <a:xfrm>
            <a:off x="6770720" y="4626788"/>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68" name="Shape 168"/>
        <p:cNvGrpSpPr/>
        <p:nvPr/>
      </p:nvGrpSpPr>
      <p:grpSpPr>
        <a:xfrm>
          <a:off x="0" y="0"/>
          <a:ext cx="0" cy="0"/>
          <a:chOff x="0" y="0"/>
          <a:chExt cx="0" cy="0"/>
        </a:xfrm>
      </p:grpSpPr>
      <p:sp>
        <p:nvSpPr>
          <p:cNvPr id="169" name="Google Shape;169;p59"/>
          <p:cNvSpPr txBox="1"/>
          <p:nvPr>
            <p:ph idx="10" type="dt"/>
          </p:nvPr>
        </p:nvSpPr>
        <p:spPr>
          <a:xfrm>
            <a:off x="304637" y="4626788"/>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59"/>
          <p:cNvSpPr txBox="1"/>
          <p:nvPr>
            <p:ph idx="11" type="ftr"/>
          </p:nvPr>
        </p:nvSpPr>
        <p:spPr>
          <a:xfrm>
            <a:off x="2990851" y="4626788"/>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59"/>
          <p:cNvSpPr txBox="1"/>
          <p:nvPr>
            <p:ph idx="12" type="sldNum"/>
          </p:nvPr>
        </p:nvSpPr>
        <p:spPr>
          <a:xfrm>
            <a:off x="6770720" y="4626788"/>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72" name="Shape 172"/>
        <p:cNvGrpSpPr/>
        <p:nvPr/>
      </p:nvGrpSpPr>
      <p:grpSpPr>
        <a:xfrm>
          <a:off x="0" y="0"/>
          <a:ext cx="0" cy="0"/>
          <a:chOff x="0" y="0"/>
          <a:chExt cx="0" cy="0"/>
        </a:xfrm>
      </p:grpSpPr>
      <p:sp>
        <p:nvSpPr>
          <p:cNvPr id="173" name="Google Shape;173;p60"/>
          <p:cNvSpPr txBox="1"/>
          <p:nvPr>
            <p:ph type="title"/>
          </p:nvPr>
        </p:nvSpPr>
        <p:spPr>
          <a:xfrm>
            <a:off x="304639" y="740573"/>
            <a:ext cx="3274383" cy="80248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60"/>
          <p:cNvSpPr txBox="1"/>
          <p:nvPr>
            <p:ph idx="1" type="body"/>
          </p:nvPr>
        </p:nvSpPr>
        <p:spPr>
          <a:xfrm>
            <a:off x="3887390" y="740570"/>
            <a:ext cx="4940731" cy="3655219"/>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751"/>
              </a:spcBef>
              <a:spcAft>
                <a:spcPts val="0"/>
              </a:spcAft>
              <a:buClr>
                <a:schemeClr val="dk1"/>
              </a:buClr>
              <a:buSzPts val="1400"/>
              <a:buChar char="•"/>
              <a:defRPr sz="1400"/>
            </a:lvl1pPr>
            <a:lvl2pPr indent="-317500" lvl="1" marL="914400" algn="l">
              <a:lnSpc>
                <a:spcPct val="90000"/>
              </a:lnSpc>
              <a:spcBef>
                <a:spcPts val="375"/>
              </a:spcBef>
              <a:spcAft>
                <a:spcPts val="0"/>
              </a:spcAft>
              <a:buClr>
                <a:schemeClr val="dk1"/>
              </a:buClr>
              <a:buSzPts val="1400"/>
              <a:buChar char="•"/>
              <a:defRPr sz="1400"/>
            </a:lvl2pPr>
            <a:lvl3pPr indent="-317500" lvl="2" marL="1371600" algn="l">
              <a:lnSpc>
                <a:spcPct val="90000"/>
              </a:lnSpc>
              <a:spcBef>
                <a:spcPts val="375"/>
              </a:spcBef>
              <a:spcAft>
                <a:spcPts val="0"/>
              </a:spcAft>
              <a:buClr>
                <a:schemeClr val="dk1"/>
              </a:buClr>
              <a:buSzPts val="1400"/>
              <a:buChar char="•"/>
              <a:defRPr sz="1400"/>
            </a:lvl3pPr>
            <a:lvl4pPr indent="-317500" lvl="3" marL="1828800" algn="l">
              <a:lnSpc>
                <a:spcPct val="90000"/>
              </a:lnSpc>
              <a:spcBef>
                <a:spcPts val="375"/>
              </a:spcBef>
              <a:spcAft>
                <a:spcPts val="0"/>
              </a:spcAft>
              <a:buClr>
                <a:schemeClr val="dk1"/>
              </a:buClr>
              <a:buSzPts val="1400"/>
              <a:buChar char="•"/>
              <a:defRPr sz="1400"/>
            </a:lvl4pPr>
            <a:lvl5pPr indent="-317500" lvl="4" marL="2286000" algn="l">
              <a:lnSpc>
                <a:spcPct val="90000"/>
              </a:lnSpc>
              <a:spcBef>
                <a:spcPts val="375"/>
              </a:spcBef>
              <a:spcAft>
                <a:spcPts val="0"/>
              </a:spcAft>
              <a:buClr>
                <a:schemeClr val="dk1"/>
              </a:buClr>
              <a:buSzPts val="1400"/>
              <a:buChar char="•"/>
              <a:defRPr sz="14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75" name="Google Shape;175;p60"/>
          <p:cNvSpPr txBox="1"/>
          <p:nvPr>
            <p:ph idx="2" type="body"/>
          </p:nvPr>
        </p:nvSpPr>
        <p:spPr>
          <a:xfrm>
            <a:off x="304639" y="1543051"/>
            <a:ext cx="3274383"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1"/>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1"/>
              <a:buNone/>
              <a:defRPr sz="1051"/>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1"/>
              <a:buNone/>
              <a:defRPr sz="751"/>
            </a:lvl4pPr>
            <a:lvl5pPr indent="-228600" lvl="4" marL="2286000" algn="l">
              <a:lnSpc>
                <a:spcPct val="90000"/>
              </a:lnSpc>
              <a:spcBef>
                <a:spcPts val="375"/>
              </a:spcBef>
              <a:spcAft>
                <a:spcPts val="0"/>
              </a:spcAft>
              <a:buClr>
                <a:schemeClr val="dk1"/>
              </a:buClr>
              <a:buSzPts val="751"/>
              <a:buNone/>
              <a:defRPr sz="751"/>
            </a:lvl5pPr>
            <a:lvl6pPr indent="-228600" lvl="5" marL="2743200" algn="l">
              <a:lnSpc>
                <a:spcPct val="90000"/>
              </a:lnSpc>
              <a:spcBef>
                <a:spcPts val="375"/>
              </a:spcBef>
              <a:spcAft>
                <a:spcPts val="0"/>
              </a:spcAft>
              <a:buClr>
                <a:schemeClr val="dk1"/>
              </a:buClr>
              <a:buSzPts val="751"/>
              <a:buNone/>
              <a:defRPr sz="751"/>
            </a:lvl6pPr>
            <a:lvl7pPr indent="-228600" lvl="6" marL="3200400" algn="l">
              <a:lnSpc>
                <a:spcPct val="90000"/>
              </a:lnSpc>
              <a:spcBef>
                <a:spcPts val="375"/>
              </a:spcBef>
              <a:spcAft>
                <a:spcPts val="0"/>
              </a:spcAft>
              <a:buClr>
                <a:schemeClr val="dk1"/>
              </a:buClr>
              <a:buSzPts val="751"/>
              <a:buNone/>
              <a:defRPr sz="751"/>
            </a:lvl7pPr>
            <a:lvl8pPr indent="-228600" lvl="7" marL="3657600" algn="l">
              <a:lnSpc>
                <a:spcPct val="90000"/>
              </a:lnSpc>
              <a:spcBef>
                <a:spcPts val="375"/>
              </a:spcBef>
              <a:spcAft>
                <a:spcPts val="0"/>
              </a:spcAft>
              <a:buClr>
                <a:schemeClr val="dk1"/>
              </a:buClr>
              <a:buSzPts val="751"/>
              <a:buNone/>
              <a:defRPr sz="751"/>
            </a:lvl8pPr>
            <a:lvl9pPr indent="-228600" lvl="8" marL="4114800" algn="l">
              <a:lnSpc>
                <a:spcPct val="90000"/>
              </a:lnSpc>
              <a:spcBef>
                <a:spcPts val="375"/>
              </a:spcBef>
              <a:spcAft>
                <a:spcPts val="0"/>
              </a:spcAft>
              <a:buClr>
                <a:schemeClr val="dk1"/>
              </a:buClr>
              <a:buSzPts val="751"/>
              <a:buNone/>
              <a:defRPr sz="751"/>
            </a:lvl9pPr>
          </a:lstStyle>
          <a:p/>
        </p:txBody>
      </p:sp>
      <p:sp>
        <p:nvSpPr>
          <p:cNvPr id="176" name="Google Shape;176;p60"/>
          <p:cNvSpPr txBox="1"/>
          <p:nvPr>
            <p:ph idx="10" type="dt"/>
          </p:nvPr>
        </p:nvSpPr>
        <p:spPr>
          <a:xfrm>
            <a:off x="304637" y="4626788"/>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60"/>
          <p:cNvSpPr txBox="1"/>
          <p:nvPr>
            <p:ph idx="11" type="ftr"/>
          </p:nvPr>
        </p:nvSpPr>
        <p:spPr>
          <a:xfrm>
            <a:off x="2990851" y="4626788"/>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60"/>
          <p:cNvSpPr txBox="1"/>
          <p:nvPr>
            <p:ph idx="12" type="sldNum"/>
          </p:nvPr>
        </p:nvSpPr>
        <p:spPr>
          <a:xfrm>
            <a:off x="6770720" y="4626788"/>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79" name="Shape 179"/>
        <p:cNvGrpSpPr/>
        <p:nvPr/>
      </p:nvGrpSpPr>
      <p:grpSpPr>
        <a:xfrm>
          <a:off x="0" y="0"/>
          <a:ext cx="0" cy="0"/>
          <a:chOff x="0" y="0"/>
          <a:chExt cx="0" cy="0"/>
        </a:xfrm>
      </p:grpSpPr>
      <p:sp>
        <p:nvSpPr>
          <p:cNvPr id="180" name="Google Shape;180;p61"/>
          <p:cNvSpPr txBox="1"/>
          <p:nvPr>
            <p:ph type="title"/>
          </p:nvPr>
        </p:nvSpPr>
        <p:spPr>
          <a:xfrm>
            <a:off x="304639" y="740573"/>
            <a:ext cx="3274383" cy="80248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61"/>
          <p:cNvSpPr/>
          <p:nvPr>
            <p:ph idx="2" type="pic"/>
          </p:nvPr>
        </p:nvSpPr>
        <p:spPr>
          <a:xfrm>
            <a:off x="3887393" y="740570"/>
            <a:ext cx="4629151" cy="3655219"/>
          </a:xfrm>
          <a:prstGeom prst="rect">
            <a:avLst/>
          </a:prstGeom>
          <a:noFill/>
          <a:ln>
            <a:noFill/>
          </a:ln>
        </p:spPr>
      </p:sp>
      <p:sp>
        <p:nvSpPr>
          <p:cNvPr id="182" name="Google Shape;182;p61"/>
          <p:cNvSpPr txBox="1"/>
          <p:nvPr>
            <p:ph idx="1" type="body"/>
          </p:nvPr>
        </p:nvSpPr>
        <p:spPr>
          <a:xfrm>
            <a:off x="304639" y="1543051"/>
            <a:ext cx="3274383"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1"/>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1"/>
              <a:buNone/>
              <a:defRPr sz="1051"/>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1"/>
              <a:buNone/>
              <a:defRPr sz="751"/>
            </a:lvl4pPr>
            <a:lvl5pPr indent="-228600" lvl="4" marL="2286000" algn="l">
              <a:lnSpc>
                <a:spcPct val="90000"/>
              </a:lnSpc>
              <a:spcBef>
                <a:spcPts val="375"/>
              </a:spcBef>
              <a:spcAft>
                <a:spcPts val="0"/>
              </a:spcAft>
              <a:buClr>
                <a:schemeClr val="dk1"/>
              </a:buClr>
              <a:buSzPts val="751"/>
              <a:buNone/>
              <a:defRPr sz="751"/>
            </a:lvl5pPr>
            <a:lvl6pPr indent="-228600" lvl="5" marL="2743200" algn="l">
              <a:lnSpc>
                <a:spcPct val="90000"/>
              </a:lnSpc>
              <a:spcBef>
                <a:spcPts val="375"/>
              </a:spcBef>
              <a:spcAft>
                <a:spcPts val="0"/>
              </a:spcAft>
              <a:buClr>
                <a:schemeClr val="dk1"/>
              </a:buClr>
              <a:buSzPts val="751"/>
              <a:buNone/>
              <a:defRPr sz="751"/>
            </a:lvl6pPr>
            <a:lvl7pPr indent="-228600" lvl="6" marL="3200400" algn="l">
              <a:lnSpc>
                <a:spcPct val="90000"/>
              </a:lnSpc>
              <a:spcBef>
                <a:spcPts val="375"/>
              </a:spcBef>
              <a:spcAft>
                <a:spcPts val="0"/>
              </a:spcAft>
              <a:buClr>
                <a:schemeClr val="dk1"/>
              </a:buClr>
              <a:buSzPts val="751"/>
              <a:buNone/>
              <a:defRPr sz="751"/>
            </a:lvl7pPr>
            <a:lvl8pPr indent="-228600" lvl="7" marL="3657600" algn="l">
              <a:lnSpc>
                <a:spcPct val="90000"/>
              </a:lnSpc>
              <a:spcBef>
                <a:spcPts val="375"/>
              </a:spcBef>
              <a:spcAft>
                <a:spcPts val="0"/>
              </a:spcAft>
              <a:buClr>
                <a:schemeClr val="dk1"/>
              </a:buClr>
              <a:buSzPts val="751"/>
              <a:buNone/>
              <a:defRPr sz="751"/>
            </a:lvl8pPr>
            <a:lvl9pPr indent="-228600" lvl="8" marL="4114800" algn="l">
              <a:lnSpc>
                <a:spcPct val="90000"/>
              </a:lnSpc>
              <a:spcBef>
                <a:spcPts val="375"/>
              </a:spcBef>
              <a:spcAft>
                <a:spcPts val="0"/>
              </a:spcAft>
              <a:buClr>
                <a:schemeClr val="dk1"/>
              </a:buClr>
              <a:buSzPts val="751"/>
              <a:buNone/>
              <a:defRPr sz="751"/>
            </a:lvl9pPr>
          </a:lstStyle>
          <a:p/>
        </p:txBody>
      </p:sp>
      <p:sp>
        <p:nvSpPr>
          <p:cNvPr id="183" name="Google Shape;183;p61"/>
          <p:cNvSpPr txBox="1"/>
          <p:nvPr>
            <p:ph idx="10" type="dt"/>
          </p:nvPr>
        </p:nvSpPr>
        <p:spPr>
          <a:xfrm>
            <a:off x="304637" y="4626788"/>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61"/>
          <p:cNvSpPr txBox="1"/>
          <p:nvPr>
            <p:ph idx="11" type="ftr"/>
          </p:nvPr>
        </p:nvSpPr>
        <p:spPr>
          <a:xfrm>
            <a:off x="2990851" y="4626788"/>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61"/>
          <p:cNvSpPr txBox="1"/>
          <p:nvPr>
            <p:ph idx="12" type="sldNum"/>
          </p:nvPr>
        </p:nvSpPr>
        <p:spPr>
          <a:xfrm>
            <a:off x="6770720" y="4626788"/>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spTree>
      <p:nvGrpSpPr>
        <p:cNvPr id="186" name="Shape 186"/>
        <p:cNvGrpSpPr/>
        <p:nvPr/>
      </p:nvGrpSpPr>
      <p:grpSpPr>
        <a:xfrm>
          <a:off x="0" y="0"/>
          <a:ext cx="0" cy="0"/>
          <a:chOff x="0" y="0"/>
          <a:chExt cx="0" cy="0"/>
        </a:xfrm>
      </p:grpSpPr>
      <p:sp>
        <p:nvSpPr>
          <p:cNvPr id="187" name="Google Shape;187;p62"/>
          <p:cNvSpPr txBox="1"/>
          <p:nvPr>
            <p:ph idx="10" type="dt"/>
          </p:nvPr>
        </p:nvSpPr>
        <p:spPr>
          <a:xfrm>
            <a:off x="277049" y="4628235"/>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62"/>
          <p:cNvSpPr txBox="1"/>
          <p:nvPr>
            <p:ph idx="11" type="ftr"/>
          </p:nvPr>
        </p:nvSpPr>
        <p:spPr>
          <a:xfrm>
            <a:off x="3024775" y="4628235"/>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62"/>
          <p:cNvSpPr txBox="1"/>
          <p:nvPr>
            <p:ph idx="12" type="sldNum"/>
          </p:nvPr>
        </p:nvSpPr>
        <p:spPr>
          <a:xfrm>
            <a:off x="6816440" y="4628235"/>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grpSp>
        <p:nvGrpSpPr>
          <p:cNvPr id="190" name="Google Shape;190;p62"/>
          <p:cNvGrpSpPr/>
          <p:nvPr/>
        </p:nvGrpSpPr>
        <p:grpSpPr>
          <a:xfrm>
            <a:off x="0" y="-313329"/>
            <a:ext cx="9144000" cy="1084262"/>
            <a:chOff x="0" y="-31464"/>
            <a:chExt cx="4816593" cy="108880"/>
          </a:xfrm>
        </p:grpSpPr>
        <p:sp>
          <p:nvSpPr>
            <p:cNvPr id="191" name="Google Shape;191;p62"/>
            <p:cNvSpPr/>
            <p:nvPr/>
          </p:nvSpPr>
          <p:spPr>
            <a:xfrm>
              <a:off x="0" y="0"/>
              <a:ext cx="4816592" cy="70780"/>
            </a:xfrm>
            <a:custGeom>
              <a:rect b="b" l="l" r="r" t="t"/>
              <a:pathLst>
                <a:path extrusionOk="0" h="70780" w="4816592">
                  <a:moveTo>
                    <a:pt x="0" y="0"/>
                  </a:moveTo>
                  <a:lnTo>
                    <a:pt x="4816592" y="0"/>
                  </a:lnTo>
                  <a:lnTo>
                    <a:pt x="4816592" y="70780"/>
                  </a:lnTo>
                  <a:lnTo>
                    <a:pt x="0" y="70780"/>
                  </a:lnTo>
                  <a:close/>
                </a:path>
              </a:pathLst>
            </a:custGeom>
            <a:solidFill>
              <a:srgbClr val="FC45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51">
                <a:solidFill>
                  <a:schemeClr val="dk1"/>
                </a:solidFill>
                <a:latin typeface="Malgun Gothic"/>
                <a:ea typeface="Malgun Gothic"/>
                <a:cs typeface="Malgun Gothic"/>
                <a:sym typeface="Malgun Gothic"/>
              </a:endParaRPr>
            </a:p>
          </p:txBody>
        </p:sp>
        <p:sp>
          <p:nvSpPr>
            <p:cNvPr id="192" name="Google Shape;192;p62"/>
            <p:cNvSpPr txBox="1"/>
            <p:nvPr/>
          </p:nvSpPr>
          <p:spPr>
            <a:xfrm>
              <a:off x="0" y="-31464"/>
              <a:ext cx="4816593" cy="108880"/>
            </a:xfrm>
            <a:prstGeom prst="rect">
              <a:avLst/>
            </a:prstGeom>
            <a:noFill/>
            <a:ln>
              <a:noFill/>
            </a:ln>
          </p:spPr>
          <p:txBody>
            <a:bodyPr anchorCtr="0" anchor="ctr" bIns="50800" lIns="50800" spcFirstLastPara="1" rIns="50800" wrap="square" tIns="50800">
              <a:noAutofit/>
            </a:bodyPr>
            <a:lstStyle/>
            <a:p>
              <a:pPr indent="0" lvl="0" marL="0" marR="0" rtl="0" algn="ctr">
                <a:lnSpc>
                  <a:spcPct val="310421"/>
                </a:lnSpc>
                <a:spcBef>
                  <a:spcPts val="0"/>
                </a:spcBef>
                <a:spcAft>
                  <a:spcPts val="0"/>
                </a:spcAft>
                <a:buNone/>
              </a:pPr>
              <a:r>
                <a:t/>
              </a:r>
              <a:endParaRPr sz="451">
                <a:solidFill>
                  <a:schemeClr val="dk1"/>
                </a:solidFill>
                <a:latin typeface="Malgun Gothic"/>
                <a:ea typeface="Malgun Gothic"/>
                <a:cs typeface="Malgun Gothic"/>
                <a:sym typeface="Malgun Gothic"/>
              </a:endParaRPr>
            </a:p>
          </p:txBody>
        </p:sp>
      </p:grpSp>
      <p:sp>
        <p:nvSpPr>
          <p:cNvPr id="193" name="Google Shape;193;p62"/>
          <p:cNvSpPr txBox="1"/>
          <p:nvPr>
            <p:ph type="title"/>
          </p:nvPr>
        </p:nvSpPr>
        <p:spPr>
          <a:xfrm>
            <a:off x="269431" y="62142"/>
            <a:ext cx="8605143" cy="5905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62"/>
          <p:cNvSpPr txBox="1"/>
          <p:nvPr>
            <p:ph idx="1" type="body"/>
          </p:nvPr>
        </p:nvSpPr>
        <p:spPr>
          <a:xfrm>
            <a:off x="269431" y="833075"/>
            <a:ext cx="8605143" cy="3657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spTree>
      <p:nvGrpSpPr>
        <p:cNvPr id="195" name="Shape 195"/>
        <p:cNvGrpSpPr/>
        <p:nvPr/>
      </p:nvGrpSpPr>
      <p:grpSpPr>
        <a:xfrm>
          <a:off x="0" y="0"/>
          <a:ext cx="0" cy="0"/>
          <a:chOff x="0" y="0"/>
          <a:chExt cx="0" cy="0"/>
        </a:xfrm>
      </p:grpSpPr>
      <p:sp>
        <p:nvSpPr>
          <p:cNvPr id="196" name="Google Shape;196;p63"/>
          <p:cNvSpPr txBox="1"/>
          <p:nvPr>
            <p:ph type="title"/>
          </p:nvPr>
        </p:nvSpPr>
        <p:spPr>
          <a:xfrm>
            <a:off x="472279" y="781050"/>
            <a:ext cx="3043591" cy="32153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000"/>
              <a:buFont typeface="Arial"/>
              <a:buNone/>
              <a:defRPr b="0" sz="1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63"/>
          <p:cNvSpPr txBox="1"/>
          <p:nvPr>
            <p:ph idx="1" type="body"/>
          </p:nvPr>
        </p:nvSpPr>
        <p:spPr>
          <a:xfrm>
            <a:off x="472277" y="1217676"/>
            <a:ext cx="3490123" cy="12778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1"/>
              </a:spcBef>
              <a:spcAft>
                <a:spcPts val="0"/>
              </a:spcAft>
              <a:buClr>
                <a:srgbClr val="262626"/>
              </a:buClr>
              <a:buSzPts val="4000"/>
              <a:buNone/>
              <a:defRPr b="1" sz="4000">
                <a:solidFill>
                  <a:srgbClr val="262626"/>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4" name="Shape 204"/>
        <p:cNvGrpSpPr/>
        <p:nvPr/>
      </p:nvGrpSpPr>
      <p:grpSpPr>
        <a:xfrm>
          <a:off x="0" y="0"/>
          <a:ext cx="0" cy="0"/>
          <a:chOff x="0" y="0"/>
          <a:chExt cx="0" cy="0"/>
        </a:xfrm>
      </p:grpSpPr>
      <p:sp>
        <p:nvSpPr>
          <p:cNvPr id="205" name="Google Shape;205;p41"/>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41"/>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41"/>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8" name="Shape 208"/>
        <p:cNvGrpSpPr/>
        <p:nvPr/>
      </p:nvGrpSpPr>
      <p:grpSpPr>
        <a:xfrm>
          <a:off x="0" y="0"/>
          <a:ext cx="0" cy="0"/>
          <a:chOff x="0" y="0"/>
          <a:chExt cx="0" cy="0"/>
        </a:xfrm>
      </p:grpSpPr>
      <p:sp>
        <p:nvSpPr>
          <p:cNvPr id="209" name="Google Shape;209;p42"/>
          <p:cNvSpPr txBox="1"/>
          <p:nvPr>
            <p:ph type="ctrTitle"/>
          </p:nvPr>
        </p:nvSpPr>
        <p:spPr>
          <a:xfrm>
            <a:off x="342900" y="1065212"/>
            <a:ext cx="3886200" cy="735013"/>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42"/>
          <p:cNvSpPr txBox="1"/>
          <p:nvPr>
            <p:ph idx="1" type="subTitle"/>
          </p:nvPr>
        </p:nvSpPr>
        <p:spPr>
          <a:xfrm>
            <a:off x="685800" y="1943100"/>
            <a:ext cx="3200400" cy="876300"/>
          </a:xfrm>
          <a:prstGeom prst="rect">
            <a:avLst/>
          </a:prstGeom>
          <a:noFill/>
          <a:ln>
            <a:noFill/>
          </a:ln>
        </p:spPr>
        <p:txBody>
          <a:bodyPr anchorCtr="0" anchor="t" bIns="45700" lIns="91425" spcFirstLastPara="1" rIns="91425" wrap="square" tIns="45700">
            <a:normAutofit/>
          </a:bodyPr>
          <a:lstStyle>
            <a:lvl1pPr lvl="0" algn="ctr">
              <a:spcBef>
                <a:spcPts val="320"/>
              </a:spcBef>
              <a:spcAft>
                <a:spcPts val="0"/>
              </a:spcAft>
              <a:buClr>
                <a:srgbClr val="888888"/>
              </a:buClr>
              <a:buSzPts val="1600"/>
              <a:buNone/>
              <a:defRPr>
                <a:solidFill>
                  <a:srgbClr val="888888"/>
                </a:solidFill>
              </a:defRPr>
            </a:lvl1pPr>
            <a:lvl2pPr lvl="1" algn="ctr">
              <a:spcBef>
                <a:spcPts val="280"/>
              </a:spcBef>
              <a:spcAft>
                <a:spcPts val="0"/>
              </a:spcAft>
              <a:buClr>
                <a:srgbClr val="888888"/>
              </a:buClr>
              <a:buSzPts val="1400"/>
              <a:buNone/>
              <a:defRPr>
                <a:solidFill>
                  <a:srgbClr val="888888"/>
                </a:solidFill>
              </a:defRPr>
            </a:lvl2pPr>
            <a:lvl3pPr lvl="2" algn="ctr">
              <a:spcBef>
                <a:spcPts val="24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211" name="Google Shape;211;p42"/>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42"/>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42"/>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28" name="Shape 28"/>
        <p:cNvGrpSpPr/>
        <p:nvPr/>
      </p:nvGrpSpPr>
      <p:grpSpPr>
        <a:xfrm>
          <a:off x="0" y="0"/>
          <a:ext cx="0" cy="0"/>
          <a:chOff x="0" y="0"/>
          <a:chExt cx="0" cy="0"/>
        </a:xfrm>
      </p:grpSpPr>
      <p:sp>
        <p:nvSpPr>
          <p:cNvPr id="29" name="Google Shape;29;p38"/>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8"/>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8"/>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4" name="Shape 214"/>
        <p:cNvGrpSpPr/>
        <p:nvPr/>
      </p:nvGrpSpPr>
      <p:grpSpPr>
        <a:xfrm>
          <a:off x="0" y="0"/>
          <a:ext cx="0" cy="0"/>
          <a:chOff x="0" y="0"/>
          <a:chExt cx="0" cy="0"/>
        </a:xfrm>
      </p:grpSpPr>
      <p:sp>
        <p:nvSpPr>
          <p:cNvPr id="215" name="Google Shape;215;p43"/>
          <p:cNvSpPr txBox="1"/>
          <p:nvPr>
            <p:ph type="title"/>
          </p:nvPr>
        </p:nvSpPr>
        <p:spPr>
          <a:xfrm>
            <a:off x="228602" y="137321"/>
            <a:ext cx="8648700" cy="54768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 name="Google Shape;216;p43"/>
          <p:cNvSpPr txBox="1"/>
          <p:nvPr>
            <p:ph idx="1" type="body"/>
          </p:nvPr>
        </p:nvSpPr>
        <p:spPr>
          <a:xfrm>
            <a:off x="228600" y="800100"/>
            <a:ext cx="4114800" cy="226298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7" name="Google Shape;217;p43"/>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43"/>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43"/>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0" name="Shape 220"/>
        <p:cNvGrpSpPr/>
        <p:nvPr/>
      </p:nvGrpSpPr>
      <p:grpSpPr>
        <a:xfrm>
          <a:off x="0" y="0"/>
          <a:ext cx="0" cy="0"/>
          <a:chOff x="0" y="0"/>
          <a:chExt cx="0" cy="0"/>
        </a:xfrm>
      </p:grpSpPr>
      <p:sp>
        <p:nvSpPr>
          <p:cNvPr id="221" name="Google Shape;221;p44"/>
          <p:cNvSpPr txBox="1"/>
          <p:nvPr>
            <p:ph type="title"/>
          </p:nvPr>
        </p:nvSpPr>
        <p:spPr>
          <a:xfrm>
            <a:off x="361157" y="2203451"/>
            <a:ext cx="3886200" cy="681038"/>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44"/>
          <p:cNvSpPr txBox="1"/>
          <p:nvPr>
            <p:ph idx="1" type="body"/>
          </p:nvPr>
        </p:nvSpPr>
        <p:spPr>
          <a:xfrm>
            <a:off x="361157" y="1453357"/>
            <a:ext cx="3886200" cy="750094"/>
          </a:xfrm>
          <a:prstGeom prst="rect">
            <a:avLst/>
          </a:prstGeom>
          <a:noFill/>
          <a:ln>
            <a:noFill/>
          </a:ln>
        </p:spPr>
        <p:txBody>
          <a:bodyPr anchorCtr="0" anchor="b" bIns="45700" lIns="91425" spcFirstLastPara="1" rIns="91425" wrap="square" tIns="4570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180"/>
              </a:spcBef>
              <a:spcAft>
                <a:spcPts val="0"/>
              </a:spcAft>
              <a:buClr>
                <a:srgbClr val="888888"/>
              </a:buClr>
              <a:buSzPts val="900"/>
              <a:buNone/>
              <a:defRPr sz="900">
                <a:solidFill>
                  <a:srgbClr val="888888"/>
                </a:solidFill>
              </a:defRPr>
            </a:lvl2pPr>
            <a:lvl3pPr indent="-228600" lvl="2" marL="1371600" algn="l">
              <a:spcBef>
                <a:spcPts val="160"/>
              </a:spcBef>
              <a:spcAft>
                <a:spcPts val="0"/>
              </a:spcAft>
              <a:buClr>
                <a:srgbClr val="888888"/>
              </a:buClr>
              <a:buSzPts val="800"/>
              <a:buNone/>
              <a:defRPr sz="800">
                <a:solidFill>
                  <a:srgbClr val="888888"/>
                </a:solidFill>
              </a:defRPr>
            </a:lvl3pPr>
            <a:lvl4pPr indent="-228600" lvl="3" marL="1828800" algn="l">
              <a:spcBef>
                <a:spcPts val="140"/>
              </a:spcBef>
              <a:spcAft>
                <a:spcPts val="0"/>
              </a:spcAft>
              <a:buClr>
                <a:srgbClr val="888888"/>
              </a:buClr>
              <a:buSzPts val="700"/>
              <a:buNone/>
              <a:defRPr sz="700">
                <a:solidFill>
                  <a:srgbClr val="888888"/>
                </a:solidFill>
              </a:defRPr>
            </a:lvl4pPr>
            <a:lvl5pPr indent="-228600" lvl="4" marL="2286000" algn="l">
              <a:spcBef>
                <a:spcPts val="140"/>
              </a:spcBef>
              <a:spcAft>
                <a:spcPts val="0"/>
              </a:spcAft>
              <a:buClr>
                <a:srgbClr val="888888"/>
              </a:buClr>
              <a:buSzPts val="700"/>
              <a:buNone/>
              <a:defRPr sz="700">
                <a:solidFill>
                  <a:srgbClr val="888888"/>
                </a:solidFill>
              </a:defRPr>
            </a:lvl5pPr>
            <a:lvl6pPr indent="-228600" lvl="5" marL="2743200" algn="l">
              <a:spcBef>
                <a:spcPts val="140"/>
              </a:spcBef>
              <a:spcAft>
                <a:spcPts val="0"/>
              </a:spcAft>
              <a:buClr>
                <a:srgbClr val="888888"/>
              </a:buClr>
              <a:buSzPts val="700"/>
              <a:buNone/>
              <a:defRPr sz="700">
                <a:solidFill>
                  <a:srgbClr val="888888"/>
                </a:solidFill>
              </a:defRPr>
            </a:lvl6pPr>
            <a:lvl7pPr indent="-228600" lvl="6" marL="3200400" algn="l">
              <a:spcBef>
                <a:spcPts val="140"/>
              </a:spcBef>
              <a:spcAft>
                <a:spcPts val="0"/>
              </a:spcAft>
              <a:buClr>
                <a:srgbClr val="888888"/>
              </a:buClr>
              <a:buSzPts val="700"/>
              <a:buNone/>
              <a:defRPr sz="700">
                <a:solidFill>
                  <a:srgbClr val="888888"/>
                </a:solidFill>
              </a:defRPr>
            </a:lvl7pPr>
            <a:lvl8pPr indent="-228600" lvl="7" marL="3657600" algn="l">
              <a:spcBef>
                <a:spcPts val="140"/>
              </a:spcBef>
              <a:spcAft>
                <a:spcPts val="0"/>
              </a:spcAft>
              <a:buClr>
                <a:srgbClr val="888888"/>
              </a:buClr>
              <a:buSzPts val="700"/>
              <a:buNone/>
              <a:defRPr sz="700">
                <a:solidFill>
                  <a:srgbClr val="888888"/>
                </a:solidFill>
              </a:defRPr>
            </a:lvl8pPr>
            <a:lvl9pPr indent="-228600" lvl="8" marL="4114800" algn="l">
              <a:spcBef>
                <a:spcPts val="140"/>
              </a:spcBef>
              <a:spcAft>
                <a:spcPts val="0"/>
              </a:spcAft>
              <a:buClr>
                <a:srgbClr val="888888"/>
              </a:buClr>
              <a:buSzPts val="700"/>
              <a:buNone/>
              <a:defRPr sz="700">
                <a:solidFill>
                  <a:srgbClr val="888888"/>
                </a:solidFill>
              </a:defRPr>
            </a:lvl9pPr>
          </a:lstStyle>
          <a:p/>
        </p:txBody>
      </p:sp>
      <p:sp>
        <p:nvSpPr>
          <p:cNvPr id="223" name="Google Shape;223;p44"/>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44"/>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44"/>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6" name="Shape 226"/>
        <p:cNvGrpSpPr/>
        <p:nvPr/>
      </p:nvGrpSpPr>
      <p:grpSpPr>
        <a:xfrm>
          <a:off x="0" y="0"/>
          <a:ext cx="0" cy="0"/>
          <a:chOff x="0" y="0"/>
          <a:chExt cx="0" cy="0"/>
        </a:xfrm>
      </p:grpSpPr>
      <p:sp>
        <p:nvSpPr>
          <p:cNvPr id="227" name="Google Shape;227;p45"/>
          <p:cNvSpPr txBox="1"/>
          <p:nvPr>
            <p:ph type="title"/>
          </p:nvPr>
        </p:nvSpPr>
        <p:spPr>
          <a:xfrm>
            <a:off x="228602" y="137321"/>
            <a:ext cx="8648700" cy="54768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45"/>
          <p:cNvSpPr txBox="1"/>
          <p:nvPr>
            <p:ph idx="1" type="body"/>
          </p:nvPr>
        </p:nvSpPr>
        <p:spPr>
          <a:xfrm>
            <a:off x="228602" y="800100"/>
            <a:ext cx="2019300" cy="2262982"/>
          </a:xfrm>
          <a:prstGeom prst="rect">
            <a:avLst/>
          </a:prstGeom>
          <a:noFill/>
          <a:ln>
            <a:noFill/>
          </a:ln>
        </p:spPr>
        <p:txBody>
          <a:bodyPr anchorCtr="0" anchor="t" bIns="45700" lIns="91425" spcFirstLastPara="1" rIns="91425" wrap="square" tIns="45700">
            <a:normAutofit/>
          </a:bodyPr>
          <a:lstStyle>
            <a:lvl1pPr indent="-317500" lvl="0" marL="457200" algn="l">
              <a:spcBef>
                <a:spcPts val="280"/>
              </a:spcBef>
              <a:spcAft>
                <a:spcPts val="0"/>
              </a:spcAft>
              <a:buClr>
                <a:schemeClr val="dk1"/>
              </a:buClr>
              <a:buSzPts val="1400"/>
              <a:buChar char="•"/>
              <a:defRPr sz="1400"/>
            </a:lvl1pPr>
            <a:lvl2pPr indent="-304800" lvl="1" marL="914400" algn="l">
              <a:spcBef>
                <a:spcPts val="24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180"/>
              </a:spcBef>
              <a:spcAft>
                <a:spcPts val="0"/>
              </a:spcAft>
              <a:buClr>
                <a:schemeClr val="dk1"/>
              </a:buClr>
              <a:buSzPts val="900"/>
              <a:buChar char="–"/>
              <a:defRPr sz="900"/>
            </a:lvl4pPr>
            <a:lvl5pPr indent="-285750" lvl="4" marL="2286000" algn="l">
              <a:spcBef>
                <a:spcPts val="180"/>
              </a:spcBef>
              <a:spcAft>
                <a:spcPts val="0"/>
              </a:spcAft>
              <a:buClr>
                <a:schemeClr val="dk1"/>
              </a:buClr>
              <a:buSzPts val="900"/>
              <a:buChar char="»"/>
              <a:defRPr sz="900"/>
            </a:lvl5pPr>
            <a:lvl6pPr indent="-285750" lvl="5" marL="2743200" algn="l">
              <a:spcBef>
                <a:spcPts val="180"/>
              </a:spcBef>
              <a:spcAft>
                <a:spcPts val="0"/>
              </a:spcAft>
              <a:buClr>
                <a:schemeClr val="dk1"/>
              </a:buClr>
              <a:buSzPts val="900"/>
              <a:buChar char="•"/>
              <a:defRPr sz="900"/>
            </a:lvl6pPr>
            <a:lvl7pPr indent="-285750" lvl="6" marL="3200400" algn="l">
              <a:spcBef>
                <a:spcPts val="180"/>
              </a:spcBef>
              <a:spcAft>
                <a:spcPts val="0"/>
              </a:spcAft>
              <a:buClr>
                <a:schemeClr val="dk1"/>
              </a:buClr>
              <a:buSzPts val="900"/>
              <a:buChar char="•"/>
              <a:defRPr sz="900"/>
            </a:lvl7pPr>
            <a:lvl8pPr indent="-285750" lvl="7" marL="3657600" algn="l">
              <a:spcBef>
                <a:spcPts val="180"/>
              </a:spcBef>
              <a:spcAft>
                <a:spcPts val="0"/>
              </a:spcAft>
              <a:buClr>
                <a:schemeClr val="dk1"/>
              </a:buClr>
              <a:buSzPts val="900"/>
              <a:buChar char="•"/>
              <a:defRPr sz="900"/>
            </a:lvl8pPr>
            <a:lvl9pPr indent="-285750" lvl="8" marL="4114800" algn="l">
              <a:spcBef>
                <a:spcPts val="180"/>
              </a:spcBef>
              <a:spcAft>
                <a:spcPts val="0"/>
              </a:spcAft>
              <a:buClr>
                <a:schemeClr val="dk1"/>
              </a:buClr>
              <a:buSzPts val="900"/>
              <a:buChar char="•"/>
              <a:defRPr sz="900"/>
            </a:lvl9pPr>
          </a:lstStyle>
          <a:p/>
        </p:txBody>
      </p:sp>
      <p:sp>
        <p:nvSpPr>
          <p:cNvPr id="229" name="Google Shape;229;p45"/>
          <p:cNvSpPr txBox="1"/>
          <p:nvPr>
            <p:ph idx="2" type="body"/>
          </p:nvPr>
        </p:nvSpPr>
        <p:spPr>
          <a:xfrm>
            <a:off x="2324102" y="800100"/>
            <a:ext cx="2019300" cy="2262982"/>
          </a:xfrm>
          <a:prstGeom prst="rect">
            <a:avLst/>
          </a:prstGeom>
          <a:noFill/>
          <a:ln>
            <a:noFill/>
          </a:ln>
        </p:spPr>
        <p:txBody>
          <a:bodyPr anchorCtr="0" anchor="t" bIns="45700" lIns="91425" spcFirstLastPara="1" rIns="91425" wrap="square" tIns="45700">
            <a:normAutofit/>
          </a:bodyPr>
          <a:lstStyle>
            <a:lvl1pPr indent="-317500" lvl="0" marL="457200" algn="l">
              <a:spcBef>
                <a:spcPts val="280"/>
              </a:spcBef>
              <a:spcAft>
                <a:spcPts val="0"/>
              </a:spcAft>
              <a:buClr>
                <a:schemeClr val="dk1"/>
              </a:buClr>
              <a:buSzPts val="1400"/>
              <a:buChar char="•"/>
              <a:defRPr sz="1400"/>
            </a:lvl1pPr>
            <a:lvl2pPr indent="-304800" lvl="1" marL="914400" algn="l">
              <a:spcBef>
                <a:spcPts val="24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180"/>
              </a:spcBef>
              <a:spcAft>
                <a:spcPts val="0"/>
              </a:spcAft>
              <a:buClr>
                <a:schemeClr val="dk1"/>
              </a:buClr>
              <a:buSzPts val="900"/>
              <a:buChar char="–"/>
              <a:defRPr sz="900"/>
            </a:lvl4pPr>
            <a:lvl5pPr indent="-285750" lvl="4" marL="2286000" algn="l">
              <a:spcBef>
                <a:spcPts val="180"/>
              </a:spcBef>
              <a:spcAft>
                <a:spcPts val="0"/>
              </a:spcAft>
              <a:buClr>
                <a:schemeClr val="dk1"/>
              </a:buClr>
              <a:buSzPts val="900"/>
              <a:buChar char="»"/>
              <a:defRPr sz="900"/>
            </a:lvl5pPr>
            <a:lvl6pPr indent="-285750" lvl="5" marL="2743200" algn="l">
              <a:spcBef>
                <a:spcPts val="180"/>
              </a:spcBef>
              <a:spcAft>
                <a:spcPts val="0"/>
              </a:spcAft>
              <a:buClr>
                <a:schemeClr val="dk1"/>
              </a:buClr>
              <a:buSzPts val="900"/>
              <a:buChar char="•"/>
              <a:defRPr sz="900"/>
            </a:lvl6pPr>
            <a:lvl7pPr indent="-285750" lvl="6" marL="3200400" algn="l">
              <a:spcBef>
                <a:spcPts val="180"/>
              </a:spcBef>
              <a:spcAft>
                <a:spcPts val="0"/>
              </a:spcAft>
              <a:buClr>
                <a:schemeClr val="dk1"/>
              </a:buClr>
              <a:buSzPts val="900"/>
              <a:buChar char="•"/>
              <a:defRPr sz="900"/>
            </a:lvl7pPr>
            <a:lvl8pPr indent="-285750" lvl="7" marL="3657600" algn="l">
              <a:spcBef>
                <a:spcPts val="180"/>
              </a:spcBef>
              <a:spcAft>
                <a:spcPts val="0"/>
              </a:spcAft>
              <a:buClr>
                <a:schemeClr val="dk1"/>
              </a:buClr>
              <a:buSzPts val="900"/>
              <a:buChar char="•"/>
              <a:defRPr sz="900"/>
            </a:lvl8pPr>
            <a:lvl9pPr indent="-285750" lvl="8" marL="4114800" algn="l">
              <a:spcBef>
                <a:spcPts val="180"/>
              </a:spcBef>
              <a:spcAft>
                <a:spcPts val="0"/>
              </a:spcAft>
              <a:buClr>
                <a:schemeClr val="dk1"/>
              </a:buClr>
              <a:buSzPts val="900"/>
              <a:buChar char="•"/>
              <a:defRPr sz="900"/>
            </a:lvl9pPr>
          </a:lstStyle>
          <a:p/>
        </p:txBody>
      </p:sp>
      <p:sp>
        <p:nvSpPr>
          <p:cNvPr id="230" name="Google Shape;230;p45"/>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45"/>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45"/>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3" name="Shape 233"/>
        <p:cNvGrpSpPr/>
        <p:nvPr/>
      </p:nvGrpSpPr>
      <p:grpSpPr>
        <a:xfrm>
          <a:off x="0" y="0"/>
          <a:ext cx="0" cy="0"/>
          <a:chOff x="0" y="0"/>
          <a:chExt cx="0" cy="0"/>
        </a:xfrm>
      </p:grpSpPr>
      <p:sp>
        <p:nvSpPr>
          <p:cNvPr id="234" name="Google Shape;234;p46"/>
          <p:cNvSpPr txBox="1"/>
          <p:nvPr>
            <p:ph type="title"/>
          </p:nvPr>
        </p:nvSpPr>
        <p:spPr>
          <a:xfrm>
            <a:off x="228602" y="137321"/>
            <a:ext cx="8648700" cy="54768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46"/>
          <p:cNvSpPr txBox="1"/>
          <p:nvPr>
            <p:ph idx="1" type="body"/>
          </p:nvPr>
        </p:nvSpPr>
        <p:spPr>
          <a:xfrm>
            <a:off x="228603" y="767556"/>
            <a:ext cx="2020095" cy="319881"/>
          </a:xfrm>
          <a:prstGeom prst="rect">
            <a:avLst/>
          </a:prstGeom>
          <a:noFill/>
          <a:ln>
            <a:noFill/>
          </a:ln>
        </p:spPr>
        <p:txBody>
          <a:bodyPr anchorCtr="0" anchor="b" bIns="45700" lIns="91425" spcFirstLastPara="1" rIns="91425" wrap="square" tIns="45700">
            <a:normAutofit/>
          </a:bodyPr>
          <a:lstStyle>
            <a:lvl1pPr indent="-228600" lvl="0" marL="457200" algn="l">
              <a:spcBef>
                <a:spcPts val="24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180"/>
              </a:spcBef>
              <a:spcAft>
                <a:spcPts val="0"/>
              </a:spcAft>
              <a:buClr>
                <a:schemeClr val="dk1"/>
              </a:buClr>
              <a:buSzPts val="900"/>
              <a:buNone/>
              <a:defRPr b="1" sz="900"/>
            </a:lvl3pPr>
            <a:lvl4pPr indent="-228600" lvl="3" marL="1828800" algn="l">
              <a:spcBef>
                <a:spcPts val="160"/>
              </a:spcBef>
              <a:spcAft>
                <a:spcPts val="0"/>
              </a:spcAft>
              <a:buClr>
                <a:schemeClr val="dk1"/>
              </a:buClr>
              <a:buSzPts val="800"/>
              <a:buNone/>
              <a:defRPr b="1" sz="800"/>
            </a:lvl4pPr>
            <a:lvl5pPr indent="-228600" lvl="4" marL="2286000" algn="l">
              <a:spcBef>
                <a:spcPts val="160"/>
              </a:spcBef>
              <a:spcAft>
                <a:spcPts val="0"/>
              </a:spcAft>
              <a:buClr>
                <a:schemeClr val="dk1"/>
              </a:buClr>
              <a:buSzPts val="800"/>
              <a:buNone/>
              <a:defRPr b="1" sz="800"/>
            </a:lvl5pPr>
            <a:lvl6pPr indent="-228600" lvl="5" marL="2743200" algn="l">
              <a:spcBef>
                <a:spcPts val="160"/>
              </a:spcBef>
              <a:spcAft>
                <a:spcPts val="0"/>
              </a:spcAft>
              <a:buClr>
                <a:schemeClr val="dk1"/>
              </a:buClr>
              <a:buSzPts val="800"/>
              <a:buNone/>
              <a:defRPr b="1" sz="800"/>
            </a:lvl6pPr>
            <a:lvl7pPr indent="-228600" lvl="6" marL="3200400" algn="l">
              <a:spcBef>
                <a:spcPts val="160"/>
              </a:spcBef>
              <a:spcAft>
                <a:spcPts val="0"/>
              </a:spcAft>
              <a:buClr>
                <a:schemeClr val="dk1"/>
              </a:buClr>
              <a:buSzPts val="800"/>
              <a:buNone/>
              <a:defRPr b="1" sz="800"/>
            </a:lvl7pPr>
            <a:lvl8pPr indent="-228600" lvl="7" marL="3657600" algn="l">
              <a:spcBef>
                <a:spcPts val="160"/>
              </a:spcBef>
              <a:spcAft>
                <a:spcPts val="0"/>
              </a:spcAft>
              <a:buClr>
                <a:schemeClr val="dk1"/>
              </a:buClr>
              <a:buSzPts val="800"/>
              <a:buNone/>
              <a:defRPr b="1" sz="800"/>
            </a:lvl8pPr>
            <a:lvl9pPr indent="-228600" lvl="8" marL="4114800" algn="l">
              <a:spcBef>
                <a:spcPts val="160"/>
              </a:spcBef>
              <a:spcAft>
                <a:spcPts val="0"/>
              </a:spcAft>
              <a:buClr>
                <a:schemeClr val="dk1"/>
              </a:buClr>
              <a:buSzPts val="800"/>
              <a:buNone/>
              <a:defRPr b="1" sz="800"/>
            </a:lvl9pPr>
          </a:lstStyle>
          <a:p/>
        </p:txBody>
      </p:sp>
      <p:sp>
        <p:nvSpPr>
          <p:cNvPr id="236" name="Google Shape;236;p46"/>
          <p:cNvSpPr txBox="1"/>
          <p:nvPr>
            <p:ph idx="2" type="body"/>
          </p:nvPr>
        </p:nvSpPr>
        <p:spPr>
          <a:xfrm>
            <a:off x="228603" y="1087438"/>
            <a:ext cx="2020095" cy="1975644"/>
          </a:xfrm>
          <a:prstGeom prst="rect">
            <a:avLst/>
          </a:prstGeom>
          <a:noFill/>
          <a:ln>
            <a:noFill/>
          </a:ln>
        </p:spPr>
        <p:txBody>
          <a:bodyPr anchorCtr="0" anchor="t" bIns="45700" lIns="91425" spcFirstLastPara="1" rIns="91425" wrap="square" tIns="45700">
            <a:normAutofit/>
          </a:bodyPr>
          <a:lstStyle>
            <a:lvl1pPr indent="-304800" lvl="0" marL="457200" algn="l">
              <a:spcBef>
                <a:spcPts val="24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180"/>
              </a:spcBef>
              <a:spcAft>
                <a:spcPts val="0"/>
              </a:spcAft>
              <a:buClr>
                <a:schemeClr val="dk1"/>
              </a:buClr>
              <a:buSzPts val="900"/>
              <a:buChar char="•"/>
              <a:defRPr sz="900"/>
            </a:lvl3pPr>
            <a:lvl4pPr indent="-279400" lvl="3" marL="1828800" algn="l">
              <a:spcBef>
                <a:spcPts val="160"/>
              </a:spcBef>
              <a:spcAft>
                <a:spcPts val="0"/>
              </a:spcAft>
              <a:buClr>
                <a:schemeClr val="dk1"/>
              </a:buClr>
              <a:buSzPts val="800"/>
              <a:buChar char="–"/>
              <a:defRPr sz="800"/>
            </a:lvl4pPr>
            <a:lvl5pPr indent="-279400" lvl="4" marL="2286000" algn="l">
              <a:spcBef>
                <a:spcPts val="160"/>
              </a:spcBef>
              <a:spcAft>
                <a:spcPts val="0"/>
              </a:spcAft>
              <a:buClr>
                <a:schemeClr val="dk1"/>
              </a:buClr>
              <a:buSzPts val="800"/>
              <a:buChar char="»"/>
              <a:defRPr sz="800"/>
            </a:lvl5pPr>
            <a:lvl6pPr indent="-279400" lvl="5" marL="2743200" algn="l">
              <a:spcBef>
                <a:spcPts val="160"/>
              </a:spcBef>
              <a:spcAft>
                <a:spcPts val="0"/>
              </a:spcAft>
              <a:buClr>
                <a:schemeClr val="dk1"/>
              </a:buClr>
              <a:buSzPts val="800"/>
              <a:buChar char="•"/>
              <a:defRPr sz="800"/>
            </a:lvl6pPr>
            <a:lvl7pPr indent="-279400" lvl="6" marL="3200400" algn="l">
              <a:spcBef>
                <a:spcPts val="160"/>
              </a:spcBef>
              <a:spcAft>
                <a:spcPts val="0"/>
              </a:spcAft>
              <a:buClr>
                <a:schemeClr val="dk1"/>
              </a:buClr>
              <a:buSzPts val="800"/>
              <a:buChar char="•"/>
              <a:defRPr sz="800"/>
            </a:lvl7pPr>
            <a:lvl8pPr indent="-279400" lvl="7" marL="3657600" algn="l">
              <a:spcBef>
                <a:spcPts val="160"/>
              </a:spcBef>
              <a:spcAft>
                <a:spcPts val="0"/>
              </a:spcAft>
              <a:buClr>
                <a:schemeClr val="dk1"/>
              </a:buClr>
              <a:buSzPts val="800"/>
              <a:buChar char="•"/>
              <a:defRPr sz="800"/>
            </a:lvl8pPr>
            <a:lvl9pPr indent="-279400" lvl="8" marL="4114800" algn="l">
              <a:spcBef>
                <a:spcPts val="160"/>
              </a:spcBef>
              <a:spcAft>
                <a:spcPts val="0"/>
              </a:spcAft>
              <a:buClr>
                <a:schemeClr val="dk1"/>
              </a:buClr>
              <a:buSzPts val="800"/>
              <a:buChar char="•"/>
              <a:defRPr sz="800"/>
            </a:lvl9pPr>
          </a:lstStyle>
          <a:p/>
        </p:txBody>
      </p:sp>
      <p:sp>
        <p:nvSpPr>
          <p:cNvPr id="237" name="Google Shape;237;p46"/>
          <p:cNvSpPr txBox="1"/>
          <p:nvPr>
            <p:ph idx="3" type="body"/>
          </p:nvPr>
        </p:nvSpPr>
        <p:spPr>
          <a:xfrm>
            <a:off x="2322513" y="767556"/>
            <a:ext cx="2020888" cy="319881"/>
          </a:xfrm>
          <a:prstGeom prst="rect">
            <a:avLst/>
          </a:prstGeom>
          <a:noFill/>
          <a:ln>
            <a:noFill/>
          </a:ln>
        </p:spPr>
        <p:txBody>
          <a:bodyPr anchorCtr="0" anchor="b" bIns="45700" lIns="91425" spcFirstLastPara="1" rIns="91425" wrap="square" tIns="45700">
            <a:normAutofit/>
          </a:bodyPr>
          <a:lstStyle>
            <a:lvl1pPr indent="-228600" lvl="0" marL="457200" algn="l">
              <a:spcBef>
                <a:spcPts val="24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180"/>
              </a:spcBef>
              <a:spcAft>
                <a:spcPts val="0"/>
              </a:spcAft>
              <a:buClr>
                <a:schemeClr val="dk1"/>
              </a:buClr>
              <a:buSzPts val="900"/>
              <a:buNone/>
              <a:defRPr b="1" sz="900"/>
            </a:lvl3pPr>
            <a:lvl4pPr indent="-228600" lvl="3" marL="1828800" algn="l">
              <a:spcBef>
                <a:spcPts val="160"/>
              </a:spcBef>
              <a:spcAft>
                <a:spcPts val="0"/>
              </a:spcAft>
              <a:buClr>
                <a:schemeClr val="dk1"/>
              </a:buClr>
              <a:buSzPts val="800"/>
              <a:buNone/>
              <a:defRPr b="1" sz="800"/>
            </a:lvl4pPr>
            <a:lvl5pPr indent="-228600" lvl="4" marL="2286000" algn="l">
              <a:spcBef>
                <a:spcPts val="160"/>
              </a:spcBef>
              <a:spcAft>
                <a:spcPts val="0"/>
              </a:spcAft>
              <a:buClr>
                <a:schemeClr val="dk1"/>
              </a:buClr>
              <a:buSzPts val="800"/>
              <a:buNone/>
              <a:defRPr b="1" sz="800"/>
            </a:lvl5pPr>
            <a:lvl6pPr indent="-228600" lvl="5" marL="2743200" algn="l">
              <a:spcBef>
                <a:spcPts val="160"/>
              </a:spcBef>
              <a:spcAft>
                <a:spcPts val="0"/>
              </a:spcAft>
              <a:buClr>
                <a:schemeClr val="dk1"/>
              </a:buClr>
              <a:buSzPts val="800"/>
              <a:buNone/>
              <a:defRPr b="1" sz="800"/>
            </a:lvl6pPr>
            <a:lvl7pPr indent="-228600" lvl="6" marL="3200400" algn="l">
              <a:spcBef>
                <a:spcPts val="160"/>
              </a:spcBef>
              <a:spcAft>
                <a:spcPts val="0"/>
              </a:spcAft>
              <a:buClr>
                <a:schemeClr val="dk1"/>
              </a:buClr>
              <a:buSzPts val="800"/>
              <a:buNone/>
              <a:defRPr b="1" sz="800"/>
            </a:lvl7pPr>
            <a:lvl8pPr indent="-228600" lvl="7" marL="3657600" algn="l">
              <a:spcBef>
                <a:spcPts val="160"/>
              </a:spcBef>
              <a:spcAft>
                <a:spcPts val="0"/>
              </a:spcAft>
              <a:buClr>
                <a:schemeClr val="dk1"/>
              </a:buClr>
              <a:buSzPts val="800"/>
              <a:buNone/>
              <a:defRPr b="1" sz="800"/>
            </a:lvl8pPr>
            <a:lvl9pPr indent="-228600" lvl="8" marL="4114800" algn="l">
              <a:spcBef>
                <a:spcPts val="160"/>
              </a:spcBef>
              <a:spcAft>
                <a:spcPts val="0"/>
              </a:spcAft>
              <a:buClr>
                <a:schemeClr val="dk1"/>
              </a:buClr>
              <a:buSzPts val="800"/>
              <a:buNone/>
              <a:defRPr b="1" sz="800"/>
            </a:lvl9pPr>
          </a:lstStyle>
          <a:p/>
        </p:txBody>
      </p:sp>
      <p:sp>
        <p:nvSpPr>
          <p:cNvPr id="238" name="Google Shape;238;p46"/>
          <p:cNvSpPr txBox="1"/>
          <p:nvPr>
            <p:ph idx="4" type="body"/>
          </p:nvPr>
        </p:nvSpPr>
        <p:spPr>
          <a:xfrm>
            <a:off x="2322513" y="1087438"/>
            <a:ext cx="2020888" cy="1975644"/>
          </a:xfrm>
          <a:prstGeom prst="rect">
            <a:avLst/>
          </a:prstGeom>
          <a:noFill/>
          <a:ln>
            <a:noFill/>
          </a:ln>
        </p:spPr>
        <p:txBody>
          <a:bodyPr anchorCtr="0" anchor="t" bIns="45700" lIns="91425" spcFirstLastPara="1" rIns="91425" wrap="square" tIns="45700">
            <a:normAutofit/>
          </a:bodyPr>
          <a:lstStyle>
            <a:lvl1pPr indent="-304800" lvl="0" marL="457200" algn="l">
              <a:spcBef>
                <a:spcPts val="24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180"/>
              </a:spcBef>
              <a:spcAft>
                <a:spcPts val="0"/>
              </a:spcAft>
              <a:buClr>
                <a:schemeClr val="dk1"/>
              </a:buClr>
              <a:buSzPts val="900"/>
              <a:buChar char="•"/>
              <a:defRPr sz="900"/>
            </a:lvl3pPr>
            <a:lvl4pPr indent="-279400" lvl="3" marL="1828800" algn="l">
              <a:spcBef>
                <a:spcPts val="160"/>
              </a:spcBef>
              <a:spcAft>
                <a:spcPts val="0"/>
              </a:spcAft>
              <a:buClr>
                <a:schemeClr val="dk1"/>
              </a:buClr>
              <a:buSzPts val="800"/>
              <a:buChar char="–"/>
              <a:defRPr sz="800"/>
            </a:lvl4pPr>
            <a:lvl5pPr indent="-279400" lvl="4" marL="2286000" algn="l">
              <a:spcBef>
                <a:spcPts val="160"/>
              </a:spcBef>
              <a:spcAft>
                <a:spcPts val="0"/>
              </a:spcAft>
              <a:buClr>
                <a:schemeClr val="dk1"/>
              </a:buClr>
              <a:buSzPts val="800"/>
              <a:buChar char="»"/>
              <a:defRPr sz="800"/>
            </a:lvl5pPr>
            <a:lvl6pPr indent="-279400" lvl="5" marL="2743200" algn="l">
              <a:spcBef>
                <a:spcPts val="160"/>
              </a:spcBef>
              <a:spcAft>
                <a:spcPts val="0"/>
              </a:spcAft>
              <a:buClr>
                <a:schemeClr val="dk1"/>
              </a:buClr>
              <a:buSzPts val="800"/>
              <a:buChar char="•"/>
              <a:defRPr sz="800"/>
            </a:lvl6pPr>
            <a:lvl7pPr indent="-279400" lvl="6" marL="3200400" algn="l">
              <a:spcBef>
                <a:spcPts val="160"/>
              </a:spcBef>
              <a:spcAft>
                <a:spcPts val="0"/>
              </a:spcAft>
              <a:buClr>
                <a:schemeClr val="dk1"/>
              </a:buClr>
              <a:buSzPts val="800"/>
              <a:buChar char="•"/>
              <a:defRPr sz="800"/>
            </a:lvl7pPr>
            <a:lvl8pPr indent="-279400" lvl="7" marL="3657600" algn="l">
              <a:spcBef>
                <a:spcPts val="160"/>
              </a:spcBef>
              <a:spcAft>
                <a:spcPts val="0"/>
              </a:spcAft>
              <a:buClr>
                <a:schemeClr val="dk1"/>
              </a:buClr>
              <a:buSzPts val="800"/>
              <a:buChar char="•"/>
              <a:defRPr sz="800"/>
            </a:lvl8pPr>
            <a:lvl9pPr indent="-279400" lvl="8" marL="4114800" algn="l">
              <a:spcBef>
                <a:spcPts val="160"/>
              </a:spcBef>
              <a:spcAft>
                <a:spcPts val="0"/>
              </a:spcAft>
              <a:buClr>
                <a:schemeClr val="dk1"/>
              </a:buClr>
              <a:buSzPts val="800"/>
              <a:buChar char="•"/>
              <a:defRPr sz="800"/>
            </a:lvl9pPr>
          </a:lstStyle>
          <a:p/>
        </p:txBody>
      </p:sp>
      <p:sp>
        <p:nvSpPr>
          <p:cNvPr id="239" name="Google Shape;239;p46"/>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46"/>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46"/>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47"/>
          <p:cNvSpPr txBox="1"/>
          <p:nvPr>
            <p:ph type="title"/>
          </p:nvPr>
        </p:nvSpPr>
        <p:spPr>
          <a:xfrm>
            <a:off x="228602" y="137321"/>
            <a:ext cx="8648700" cy="54768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47"/>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47"/>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47"/>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7" name="Shape 247"/>
        <p:cNvGrpSpPr/>
        <p:nvPr/>
      </p:nvGrpSpPr>
      <p:grpSpPr>
        <a:xfrm>
          <a:off x="0" y="0"/>
          <a:ext cx="0" cy="0"/>
          <a:chOff x="0" y="0"/>
          <a:chExt cx="0" cy="0"/>
        </a:xfrm>
      </p:grpSpPr>
      <p:sp>
        <p:nvSpPr>
          <p:cNvPr id="248" name="Google Shape;248;p48"/>
          <p:cNvSpPr txBox="1"/>
          <p:nvPr>
            <p:ph type="title"/>
          </p:nvPr>
        </p:nvSpPr>
        <p:spPr>
          <a:xfrm>
            <a:off x="228603" y="136527"/>
            <a:ext cx="1504157" cy="58102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9" name="Google Shape;249;p48"/>
          <p:cNvSpPr txBox="1"/>
          <p:nvPr>
            <p:ph idx="1" type="body"/>
          </p:nvPr>
        </p:nvSpPr>
        <p:spPr>
          <a:xfrm>
            <a:off x="1787527" y="136527"/>
            <a:ext cx="2555876" cy="2926557"/>
          </a:xfrm>
          <a:prstGeom prst="rect">
            <a:avLst/>
          </a:prstGeom>
          <a:noFill/>
          <a:ln>
            <a:noFill/>
          </a:ln>
        </p:spPr>
        <p:txBody>
          <a:bodyPr anchorCtr="0" anchor="t" bIns="45700" lIns="91425" spcFirstLastPara="1" rIns="91425" wrap="square" tIns="45700">
            <a:normAutofit/>
          </a:bodyPr>
          <a:lstStyle>
            <a:lvl1pPr indent="-330200" lvl="0" marL="457200" algn="l">
              <a:spcBef>
                <a:spcPts val="320"/>
              </a:spcBef>
              <a:spcAft>
                <a:spcPts val="0"/>
              </a:spcAft>
              <a:buClr>
                <a:schemeClr val="dk1"/>
              </a:buClr>
              <a:buSzPts val="1600"/>
              <a:buChar char="•"/>
              <a:defRPr sz="1600"/>
            </a:lvl1pPr>
            <a:lvl2pPr indent="-317500" lvl="1" marL="914400" algn="l">
              <a:spcBef>
                <a:spcPts val="280"/>
              </a:spcBef>
              <a:spcAft>
                <a:spcPts val="0"/>
              </a:spcAft>
              <a:buClr>
                <a:schemeClr val="dk1"/>
              </a:buClr>
              <a:buSzPts val="1400"/>
              <a:buChar char="–"/>
              <a:defRPr sz="1400"/>
            </a:lvl2pPr>
            <a:lvl3pPr indent="-304800" lvl="2" marL="1371600" algn="l">
              <a:spcBef>
                <a:spcPts val="24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250" name="Google Shape;250;p48"/>
          <p:cNvSpPr txBox="1"/>
          <p:nvPr>
            <p:ph idx="2" type="body"/>
          </p:nvPr>
        </p:nvSpPr>
        <p:spPr>
          <a:xfrm>
            <a:off x="228603" y="717550"/>
            <a:ext cx="1504157" cy="2345532"/>
          </a:xfrm>
          <a:prstGeom prst="rect">
            <a:avLst/>
          </a:prstGeom>
          <a:noFill/>
          <a:ln>
            <a:noFill/>
          </a:ln>
        </p:spPr>
        <p:txBody>
          <a:bodyPr anchorCtr="0" anchor="t" bIns="45700" lIns="91425" spcFirstLastPara="1" rIns="91425" wrap="square" tIns="45700">
            <a:normAutofit/>
          </a:bodyPr>
          <a:lstStyle>
            <a:lvl1pPr indent="-228600" lvl="0" marL="457200" algn="l">
              <a:spcBef>
                <a:spcPts val="140"/>
              </a:spcBef>
              <a:spcAft>
                <a:spcPts val="0"/>
              </a:spcAft>
              <a:buClr>
                <a:schemeClr val="dk1"/>
              </a:buClr>
              <a:buSzPts val="700"/>
              <a:buNone/>
              <a:defRPr sz="700"/>
            </a:lvl1pPr>
            <a:lvl2pPr indent="-228600" lvl="1" marL="914400" algn="l">
              <a:spcBef>
                <a:spcPts val="12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90"/>
              </a:spcBef>
              <a:spcAft>
                <a:spcPts val="0"/>
              </a:spcAft>
              <a:buClr>
                <a:schemeClr val="dk1"/>
              </a:buClr>
              <a:buSzPts val="451"/>
              <a:buNone/>
              <a:defRPr sz="451"/>
            </a:lvl4pPr>
            <a:lvl5pPr indent="-228600" lvl="4" marL="2286000" algn="l">
              <a:spcBef>
                <a:spcPts val="90"/>
              </a:spcBef>
              <a:spcAft>
                <a:spcPts val="0"/>
              </a:spcAft>
              <a:buClr>
                <a:schemeClr val="dk1"/>
              </a:buClr>
              <a:buSzPts val="451"/>
              <a:buNone/>
              <a:defRPr sz="451"/>
            </a:lvl5pPr>
            <a:lvl6pPr indent="-228600" lvl="5" marL="2743200" algn="l">
              <a:spcBef>
                <a:spcPts val="90"/>
              </a:spcBef>
              <a:spcAft>
                <a:spcPts val="0"/>
              </a:spcAft>
              <a:buClr>
                <a:schemeClr val="dk1"/>
              </a:buClr>
              <a:buSzPts val="451"/>
              <a:buNone/>
              <a:defRPr sz="451"/>
            </a:lvl6pPr>
            <a:lvl7pPr indent="-228600" lvl="6" marL="3200400" algn="l">
              <a:spcBef>
                <a:spcPts val="90"/>
              </a:spcBef>
              <a:spcAft>
                <a:spcPts val="0"/>
              </a:spcAft>
              <a:buClr>
                <a:schemeClr val="dk1"/>
              </a:buClr>
              <a:buSzPts val="451"/>
              <a:buNone/>
              <a:defRPr sz="451"/>
            </a:lvl7pPr>
            <a:lvl8pPr indent="-228600" lvl="7" marL="3657600" algn="l">
              <a:spcBef>
                <a:spcPts val="90"/>
              </a:spcBef>
              <a:spcAft>
                <a:spcPts val="0"/>
              </a:spcAft>
              <a:buClr>
                <a:schemeClr val="dk1"/>
              </a:buClr>
              <a:buSzPts val="451"/>
              <a:buNone/>
              <a:defRPr sz="451"/>
            </a:lvl8pPr>
            <a:lvl9pPr indent="-228600" lvl="8" marL="4114800" algn="l">
              <a:spcBef>
                <a:spcPts val="90"/>
              </a:spcBef>
              <a:spcAft>
                <a:spcPts val="0"/>
              </a:spcAft>
              <a:buClr>
                <a:schemeClr val="dk1"/>
              </a:buClr>
              <a:buSzPts val="451"/>
              <a:buNone/>
              <a:defRPr sz="451"/>
            </a:lvl9pPr>
          </a:lstStyle>
          <a:p/>
        </p:txBody>
      </p:sp>
      <p:sp>
        <p:nvSpPr>
          <p:cNvPr id="251" name="Google Shape;251;p48"/>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48"/>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48"/>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4" name="Shape 254"/>
        <p:cNvGrpSpPr/>
        <p:nvPr/>
      </p:nvGrpSpPr>
      <p:grpSpPr>
        <a:xfrm>
          <a:off x="0" y="0"/>
          <a:ext cx="0" cy="0"/>
          <a:chOff x="0" y="0"/>
          <a:chExt cx="0" cy="0"/>
        </a:xfrm>
      </p:grpSpPr>
      <p:sp>
        <p:nvSpPr>
          <p:cNvPr id="255" name="Google Shape;255;p49"/>
          <p:cNvSpPr txBox="1"/>
          <p:nvPr>
            <p:ph type="title"/>
          </p:nvPr>
        </p:nvSpPr>
        <p:spPr>
          <a:xfrm>
            <a:off x="896144" y="2400304"/>
            <a:ext cx="2743200" cy="283369"/>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49"/>
          <p:cNvSpPr/>
          <p:nvPr>
            <p:ph idx="2" type="pic"/>
          </p:nvPr>
        </p:nvSpPr>
        <p:spPr>
          <a:xfrm>
            <a:off x="896144" y="306388"/>
            <a:ext cx="2743200" cy="2057400"/>
          </a:xfrm>
          <a:prstGeom prst="rect">
            <a:avLst/>
          </a:prstGeom>
          <a:noFill/>
          <a:ln>
            <a:noFill/>
          </a:ln>
        </p:spPr>
      </p:sp>
      <p:sp>
        <p:nvSpPr>
          <p:cNvPr id="257" name="Google Shape;257;p49"/>
          <p:cNvSpPr txBox="1"/>
          <p:nvPr>
            <p:ph idx="1" type="body"/>
          </p:nvPr>
        </p:nvSpPr>
        <p:spPr>
          <a:xfrm>
            <a:off x="896144" y="2683672"/>
            <a:ext cx="2743200" cy="402431"/>
          </a:xfrm>
          <a:prstGeom prst="rect">
            <a:avLst/>
          </a:prstGeom>
          <a:noFill/>
          <a:ln>
            <a:noFill/>
          </a:ln>
        </p:spPr>
        <p:txBody>
          <a:bodyPr anchorCtr="0" anchor="t" bIns="45700" lIns="91425" spcFirstLastPara="1" rIns="91425" wrap="square" tIns="45700">
            <a:normAutofit/>
          </a:bodyPr>
          <a:lstStyle>
            <a:lvl1pPr indent="-228600" lvl="0" marL="457200" algn="l">
              <a:spcBef>
                <a:spcPts val="140"/>
              </a:spcBef>
              <a:spcAft>
                <a:spcPts val="0"/>
              </a:spcAft>
              <a:buClr>
                <a:schemeClr val="dk1"/>
              </a:buClr>
              <a:buSzPts val="700"/>
              <a:buNone/>
              <a:defRPr sz="700"/>
            </a:lvl1pPr>
            <a:lvl2pPr indent="-228600" lvl="1" marL="914400" algn="l">
              <a:spcBef>
                <a:spcPts val="12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90"/>
              </a:spcBef>
              <a:spcAft>
                <a:spcPts val="0"/>
              </a:spcAft>
              <a:buClr>
                <a:schemeClr val="dk1"/>
              </a:buClr>
              <a:buSzPts val="451"/>
              <a:buNone/>
              <a:defRPr sz="451"/>
            </a:lvl4pPr>
            <a:lvl5pPr indent="-228600" lvl="4" marL="2286000" algn="l">
              <a:spcBef>
                <a:spcPts val="90"/>
              </a:spcBef>
              <a:spcAft>
                <a:spcPts val="0"/>
              </a:spcAft>
              <a:buClr>
                <a:schemeClr val="dk1"/>
              </a:buClr>
              <a:buSzPts val="451"/>
              <a:buNone/>
              <a:defRPr sz="451"/>
            </a:lvl5pPr>
            <a:lvl6pPr indent="-228600" lvl="5" marL="2743200" algn="l">
              <a:spcBef>
                <a:spcPts val="90"/>
              </a:spcBef>
              <a:spcAft>
                <a:spcPts val="0"/>
              </a:spcAft>
              <a:buClr>
                <a:schemeClr val="dk1"/>
              </a:buClr>
              <a:buSzPts val="451"/>
              <a:buNone/>
              <a:defRPr sz="451"/>
            </a:lvl6pPr>
            <a:lvl7pPr indent="-228600" lvl="6" marL="3200400" algn="l">
              <a:spcBef>
                <a:spcPts val="90"/>
              </a:spcBef>
              <a:spcAft>
                <a:spcPts val="0"/>
              </a:spcAft>
              <a:buClr>
                <a:schemeClr val="dk1"/>
              </a:buClr>
              <a:buSzPts val="451"/>
              <a:buNone/>
              <a:defRPr sz="451"/>
            </a:lvl7pPr>
            <a:lvl8pPr indent="-228600" lvl="7" marL="3657600" algn="l">
              <a:spcBef>
                <a:spcPts val="90"/>
              </a:spcBef>
              <a:spcAft>
                <a:spcPts val="0"/>
              </a:spcAft>
              <a:buClr>
                <a:schemeClr val="dk1"/>
              </a:buClr>
              <a:buSzPts val="451"/>
              <a:buNone/>
              <a:defRPr sz="451"/>
            </a:lvl8pPr>
            <a:lvl9pPr indent="-228600" lvl="8" marL="4114800" algn="l">
              <a:spcBef>
                <a:spcPts val="90"/>
              </a:spcBef>
              <a:spcAft>
                <a:spcPts val="0"/>
              </a:spcAft>
              <a:buClr>
                <a:schemeClr val="dk1"/>
              </a:buClr>
              <a:buSzPts val="451"/>
              <a:buNone/>
              <a:defRPr sz="451"/>
            </a:lvl9pPr>
          </a:lstStyle>
          <a:p/>
        </p:txBody>
      </p:sp>
      <p:sp>
        <p:nvSpPr>
          <p:cNvPr id="258" name="Google Shape;258;p49"/>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49"/>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49"/>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1" name="Shape 261"/>
        <p:cNvGrpSpPr/>
        <p:nvPr/>
      </p:nvGrpSpPr>
      <p:grpSpPr>
        <a:xfrm>
          <a:off x="0" y="0"/>
          <a:ext cx="0" cy="0"/>
          <a:chOff x="0" y="0"/>
          <a:chExt cx="0" cy="0"/>
        </a:xfrm>
      </p:grpSpPr>
      <p:sp>
        <p:nvSpPr>
          <p:cNvPr id="262" name="Google Shape;262;p50"/>
          <p:cNvSpPr txBox="1"/>
          <p:nvPr>
            <p:ph type="title"/>
          </p:nvPr>
        </p:nvSpPr>
        <p:spPr>
          <a:xfrm>
            <a:off x="228602" y="137321"/>
            <a:ext cx="8648700" cy="54768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50"/>
          <p:cNvSpPr txBox="1"/>
          <p:nvPr>
            <p:ph idx="1" type="body"/>
          </p:nvPr>
        </p:nvSpPr>
        <p:spPr>
          <a:xfrm rot="5400000">
            <a:off x="1154509" y="-125809"/>
            <a:ext cx="2262982" cy="4114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4" name="Google Shape;264;p50"/>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50"/>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50"/>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7" name="Shape 267"/>
        <p:cNvGrpSpPr/>
        <p:nvPr/>
      </p:nvGrpSpPr>
      <p:grpSpPr>
        <a:xfrm>
          <a:off x="0" y="0"/>
          <a:ext cx="0" cy="0"/>
          <a:chOff x="0" y="0"/>
          <a:chExt cx="0" cy="0"/>
        </a:xfrm>
      </p:grpSpPr>
      <p:sp>
        <p:nvSpPr>
          <p:cNvPr id="268" name="Google Shape;268;p51"/>
          <p:cNvSpPr txBox="1"/>
          <p:nvPr>
            <p:ph type="title"/>
          </p:nvPr>
        </p:nvSpPr>
        <p:spPr>
          <a:xfrm rot="5400000">
            <a:off x="2366170" y="1085855"/>
            <a:ext cx="2925763" cy="1028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51"/>
          <p:cNvSpPr txBox="1"/>
          <p:nvPr>
            <p:ph idx="1" type="body"/>
          </p:nvPr>
        </p:nvSpPr>
        <p:spPr>
          <a:xfrm rot="5400000">
            <a:off x="270671" y="95254"/>
            <a:ext cx="2925763" cy="30099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0" name="Google Shape;270;p51"/>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51"/>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51"/>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spTree>
      <p:nvGrpSpPr>
        <p:cNvPr id="32" name="Shape 32"/>
        <p:cNvGrpSpPr/>
        <p:nvPr/>
      </p:nvGrpSpPr>
      <p:grpSpPr>
        <a:xfrm>
          <a:off x="0" y="0"/>
          <a:ext cx="0" cy="0"/>
          <a:chOff x="0" y="0"/>
          <a:chExt cx="0" cy="0"/>
        </a:xfrm>
      </p:grpSpPr>
      <p:sp>
        <p:nvSpPr>
          <p:cNvPr id="33" name="Google Shape;33;p39"/>
          <p:cNvSpPr txBox="1"/>
          <p:nvPr>
            <p:ph type="title"/>
          </p:nvPr>
        </p:nvSpPr>
        <p:spPr>
          <a:xfrm>
            <a:off x="472279" y="781050"/>
            <a:ext cx="3043591" cy="32153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000"/>
              <a:buFont typeface="Play"/>
              <a:buNone/>
              <a:defRPr b="0" sz="1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9"/>
          <p:cNvSpPr txBox="1"/>
          <p:nvPr>
            <p:ph idx="1" type="body"/>
          </p:nvPr>
        </p:nvSpPr>
        <p:spPr>
          <a:xfrm>
            <a:off x="472277" y="1217676"/>
            <a:ext cx="3490123" cy="12778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1"/>
              </a:spcBef>
              <a:spcAft>
                <a:spcPts val="0"/>
              </a:spcAft>
              <a:buClr>
                <a:srgbClr val="262626"/>
              </a:buClr>
              <a:buSzPts val="4000"/>
              <a:buNone/>
              <a:defRPr b="1" sz="4000">
                <a:solidFill>
                  <a:srgbClr val="262626"/>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35" name="Shape 35"/>
        <p:cNvGrpSpPr/>
        <p:nvPr/>
      </p:nvGrpSpPr>
      <p:grpSpPr>
        <a:xfrm>
          <a:off x="0" y="0"/>
          <a:ext cx="0" cy="0"/>
          <a:chOff x="0" y="0"/>
          <a:chExt cx="0" cy="0"/>
        </a:xfrm>
      </p:grpSpPr>
      <p:sp>
        <p:nvSpPr>
          <p:cNvPr id="36" name="Google Shape;36;p6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4"/>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1"/>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1"/>
              <a:buNone/>
              <a:defRPr sz="1351"/>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8" name="Google Shape;38;p64"/>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4"/>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4"/>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41" name="Shape 41"/>
        <p:cNvGrpSpPr/>
        <p:nvPr/>
      </p:nvGrpSpPr>
      <p:grpSpPr>
        <a:xfrm>
          <a:off x="0" y="0"/>
          <a:ext cx="0" cy="0"/>
          <a:chOff x="0" y="0"/>
          <a:chExt cx="0" cy="0"/>
        </a:xfrm>
      </p:grpSpPr>
      <p:sp>
        <p:nvSpPr>
          <p:cNvPr id="42" name="Google Shape;42;p65"/>
          <p:cNvSpPr txBox="1"/>
          <p:nvPr>
            <p:ph type="title"/>
          </p:nvPr>
        </p:nvSpPr>
        <p:spPr>
          <a:xfrm>
            <a:off x="62865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5"/>
          <p:cNvSpPr txBox="1"/>
          <p:nvPr>
            <p:ph idx="1" type="body"/>
          </p:nvPr>
        </p:nvSpPr>
        <p:spPr>
          <a:xfrm>
            <a:off x="628651" y="1369218"/>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 name="Google Shape;44;p65"/>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5"/>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5"/>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47" name="Shape 47"/>
        <p:cNvGrpSpPr/>
        <p:nvPr/>
      </p:nvGrpSpPr>
      <p:grpSpPr>
        <a:xfrm>
          <a:off x="0" y="0"/>
          <a:ext cx="0" cy="0"/>
          <a:chOff x="0" y="0"/>
          <a:chExt cx="0" cy="0"/>
        </a:xfrm>
      </p:grpSpPr>
      <p:sp>
        <p:nvSpPr>
          <p:cNvPr id="48" name="Google Shape;48;p66"/>
          <p:cNvSpPr txBox="1"/>
          <p:nvPr>
            <p:ph type="title"/>
          </p:nvPr>
        </p:nvSpPr>
        <p:spPr>
          <a:xfrm>
            <a:off x="623887" y="1282306"/>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6"/>
          <p:cNvSpPr txBox="1"/>
          <p:nvPr>
            <p:ph idx="1" type="body"/>
          </p:nvPr>
        </p:nvSpPr>
        <p:spPr>
          <a:xfrm>
            <a:off x="623887"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1"/>
              </a:spcBef>
              <a:spcAft>
                <a:spcPts val="0"/>
              </a:spcAft>
              <a:buClr>
                <a:srgbClr val="757575"/>
              </a:buClr>
              <a:buSzPts val="1800"/>
              <a:buNone/>
              <a:defRPr sz="1800">
                <a:solidFill>
                  <a:srgbClr val="757575"/>
                </a:solidFill>
              </a:defRPr>
            </a:lvl1pPr>
            <a:lvl2pPr indent="-228600" lvl="1" marL="914400" algn="l">
              <a:lnSpc>
                <a:spcPct val="90000"/>
              </a:lnSpc>
              <a:spcBef>
                <a:spcPts val="375"/>
              </a:spcBef>
              <a:spcAft>
                <a:spcPts val="0"/>
              </a:spcAft>
              <a:buClr>
                <a:srgbClr val="757575"/>
              </a:buClr>
              <a:buSzPts val="1500"/>
              <a:buNone/>
              <a:defRPr sz="1500">
                <a:solidFill>
                  <a:srgbClr val="757575"/>
                </a:solidFill>
              </a:defRPr>
            </a:lvl2pPr>
            <a:lvl3pPr indent="-228600" lvl="2" marL="1371600" algn="l">
              <a:lnSpc>
                <a:spcPct val="90000"/>
              </a:lnSpc>
              <a:spcBef>
                <a:spcPts val="375"/>
              </a:spcBef>
              <a:spcAft>
                <a:spcPts val="0"/>
              </a:spcAft>
              <a:buClr>
                <a:srgbClr val="757575"/>
              </a:buClr>
              <a:buSzPts val="1351"/>
              <a:buNone/>
              <a:defRPr sz="1351">
                <a:solidFill>
                  <a:srgbClr val="757575"/>
                </a:solidFill>
              </a:defRPr>
            </a:lvl3pPr>
            <a:lvl4pPr indent="-228600" lvl="3" marL="1828800" algn="l">
              <a:lnSpc>
                <a:spcPct val="90000"/>
              </a:lnSpc>
              <a:spcBef>
                <a:spcPts val="375"/>
              </a:spcBef>
              <a:spcAft>
                <a:spcPts val="0"/>
              </a:spcAft>
              <a:buClr>
                <a:srgbClr val="757575"/>
              </a:buClr>
              <a:buSzPts val="1200"/>
              <a:buNone/>
              <a:defRPr sz="1200">
                <a:solidFill>
                  <a:srgbClr val="757575"/>
                </a:solidFill>
              </a:defRPr>
            </a:lvl4pPr>
            <a:lvl5pPr indent="-228600" lvl="4" marL="2286000" algn="l">
              <a:lnSpc>
                <a:spcPct val="90000"/>
              </a:lnSpc>
              <a:spcBef>
                <a:spcPts val="375"/>
              </a:spcBef>
              <a:spcAft>
                <a:spcPts val="0"/>
              </a:spcAft>
              <a:buClr>
                <a:srgbClr val="757575"/>
              </a:buClr>
              <a:buSzPts val="1200"/>
              <a:buNone/>
              <a:defRPr sz="1200">
                <a:solidFill>
                  <a:srgbClr val="757575"/>
                </a:solidFill>
              </a:defRPr>
            </a:lvl5pPr>
            <a:lvl6pPr indent="-228600" lvl="5" marL="2743200" algn="l">
              <a:lnSpc>
                <a:spcPct val="90000"/>
              </a:lnSpc>
              <a:spcBef>
                <a:spcPts val="375"/>
              </a:spcBef>
              <a:spcAft>
                <a:spcPts val="0"/>
              </a:spcAft>
              <a:buClr>
                <a:srgbClr val="757575"/>
              </a:buClr>
              <a:buSzPts val="1200"/>
              <a:buNone/>
              <a:defRPr sz="1200">
                <a:solidFill>
                  <a:srgbClr val="757575"/>
                </a:solidFill>
              </a:defRPr>
            </a:lvl6pPr>
            <a:lvl7pPr indent="-228600" lvl="6" marL="3200400" algn="l">
              <a:lnSpc>
                <a:spcPct val="90000"/>
              </a:lnSpc>
              <a:spcBef>
                <a:spcPts val="375"/>
              </a:spcBef>
              <a:spcAft>
                <a:spcPts val="0"/>
              </a:spcAft>
              <a:buClr>
                <a:srgbClr val="757575"/>
              </a:buClr>
              <a:buSzPts val="1200"/>
              <a:buNone/>
              <a:defRPr sz="1200">
                <a:solidFill>
                  <a:srgbClr val="757575"/>
                </a:solidFill>
              </a:defRPr>
            </a:lvl7pPr>
            <a:lvl8pPr indent="-228600" lvl="7" marL="3657600" algn="l">
              <a:lnSpc>
                <a:spcPct val="90000"/>
              </a:lnSpc>
              <a:spcBef>
                <a:spcPts val="375"/>
              </a:spcBef>
              <a:spcAft>
                <a:spcPts val="0"/>
              </a:spcAft>
              <a:buClr>
                <a:srgbClr val="757575"/>
              </a:buClr>
              <a:buSzPts val="1200"/>
              <a:buNone/>
              <a:defRPr sz="1200">
                <a:solidFill>
                  <a:srgbClr val="757575"/>
                </a:solidFill>
              </a:defRPr>
            </a:lvl8pPr>
            <a:lvl9pPr indent="-228600" lvl="8" marL="4114800" algn="l">
              <a:lnSpc>
                <a:spcPct val="90000"/>
              </a:lnSpc>
              <a:spcBef>
                <a:spcPts val="375"/>
              </a:spcBef>
              <a:spcAft>
                <a:spcPts val="0"/>
              </a:spcAft>
              <a:buClr>
                <a:srgbClr val="757575"/>
              </a:buClr>
              <a:buSzPts val="1200"/>
              <a:buNone/>
              <a:defRPr sz="1200">
                <a:solidFill>
                  <a:srgbClr val="757575"/>
                </a:solidFill>
              </a:defRPr>
            </a:lvl9pPr>
          </a:lstStyle>
          <a:p/>
        </p:txBody>
      </p:sp>
      <p:sp>
        <p:nvSpPr>
          <p:cNvPr id="50" name="Google Shape;50;p66"/>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6"/>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6"/>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pic>
        <p:nvPicPr>
          <p:cNvPr id="53" name="Google Shape;53;p66"/>
          <p:cNvPicPr preferRelativeResize="0"/>
          <p:nvPr/>
        </p:nvPicPr>
        <p:blipFill rotWithShape="1">
          <a:blip r:embed="rId2">
            <a:alphaModFix/>
          </a:blip>
          <a:srcRect b="0" l="0" r="0" t="0"/>
          <a:stretch/>
        </p:blipFill>
        <p:spPr>
          <a:xfrm>
            <a:off x="289200" y="724950"/>
            <a:ext cx="8550000" cy="18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54" name="Shape 54"/>
        <p:cNvGrpSpPr/>
        <p:nvPr/>
      </p:nvGrpSpPr>
      <p:grpSpPr>
        <a:xfrm>
          <a:off x="0" y="0"/>
          <a:ext cx="0" cy="0"/>
          <a:chOff x="0" y="0"/>
          <a:chExt cx="0" cy="0"/>
        </a:xfrm>
      </p:grpSpPr>
      <p:sp>
        <p:nvSpPr>
          <p:cNvPr id="55" name="Google Shape;55;p67"/>
          <p:cNvSpPr txBox="1"/>
          <p:nvPr>
            <p:ph type="title"/>
          </p:nvPr>
        </p:nvSpPr>
        <p:spPr>
          <a:xfrm>
            <a:off x="62865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7"/>
          <p:cNvSpPr txBox="1"/>
          <p:nvPr>
            <p:ph idx="1" type="body"/>
          </p:nvPr>
        </p:nvSpPr>
        <p:spPr>
          <a:xfrm>
            <a:off x="628651" y="1369218"/>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 name="Google Shape;57;p67"/>
          <p:cNvSpPr txBox="1"/>
          <p:nvPr>
            <p:ph idx="2" type="body"/>
          </p:nvPr>
        </p:nvSpPr>
        <p:spPr>
          <a:xfrm>
            <a:off x="4629151" y="1369218"/>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8" name="Google Shape;58;p67"/>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7"/>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7"/>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61" name="Shape 61"/>
        <p:cNvGrpSpPr/>
        <p:nvPr/>
      </p:nvGrpSpPr>
      <p:grpSpPr>
        <a:xfrm>
          <a:off x="0" y="0"/>
          <a:ext cx="0" cy="0"/>
          <a:chOff x="0" y="0"/>
          <a:chExt cx="0" cy="0"/>
        </a:xfrm>
      </p:grpSpPr>
      <p:sp>
        <p:nvSpPr>
          <p:cNvPr id="62" name="Google Shape;62;p68"/>
          <p:cNvSpPr txBox="1"/>
          <p:nvPr>
            <p:ph type="title"/>
          </p:nvPr>
        </p:nvSpPr>
        <p:spPr>
          <a:xfrm>
            <a:off x="629842"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8"/>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1"/>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1"/>
              <a:buNone/>
              <a:defRPr b="1" sz="1351"/>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4" name="Google Shape;64;p68"/>
          <p:cNvSpPr txBox="1"/>
          <p:nvPr>
            <p:ph idx="2" type="body"/>
          </p:nvPr>
        </p:nvSpPr>
        <p:spPr>
          <a:xfrm>
            <a:off x="629842" y="1878807"/>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5" name="Google Shape;65;p68"/>
          <p:cNvSpPr txBox="1"/>
          <p:nvPr>
            <p:ph idx="3" type="body"/>
          </p:nvPr>
        </p:nvSpPr>
        <p:spPr>
          <a:xfrm>
            <a:off x="4629151"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1"/>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1"/>
              <a:buNone/>
              <a:defRPr b="1" sz="1351"/>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6" name="Google Shape;66;p68"/>
          <p:cNvSpPr txBox="1"/>
          <p:nvPr>
            <p:ph idx="4" type="body"/>
          </p:nvPr>
        </p:nvSpPr>
        <p:spPr>
          <a:xfrm>
            <a:off x="4629151" y="1878807"/>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1"/>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7" name="Google Shape;67;p68"/>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68"/>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8"/>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3.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628651"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628651" y="1369218"/>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1"/>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88" lvl="3" marL="1828800" marR="0" rtl="0" algn="l">
              <a:lnSpc>
                <a:spcPct val="90000"/>
              </a:lnSpc>
              <a:spcBef>
                <a:spcPts val="375"/>
              </a:spcBef>
              <a:spcAft>
                <a:spcPts val="0"/>
              </a:spcAft>
              <a:buClr>
                <a:schemeClr val="dk1"/>
              </a:buClr>
              <a:buSzPts val="1351"/>
              <a:buFont typeface="Arial"/>
              <a:buChar char="•"/>
              <a:defRPr b="0" i="0" sz="1351" u="none" cap="none" strike="noStrike">
                <a:solidFill>
                  <a:schemeClr val="dk1"/>
                </a:solidFill>
                <a:latin typeface="Arial"/>
                <a:ea typeface="Arial"/>
                <a:cs typeface="Arial"/>
                <a:sym typeface="Arial"/>
              </a:defRPr>
            </a:lvl4pPr>
            <a:lvl5pPr indent="-314388" lvl="4" marL="2286000" marR="0" rtl="0" algn="l">
              <a:lnSpc>
                <a:spcPct val="90000"/>
              </a:lnSpc>
              <a:spcBef>
                <a:spcPts val="375"/>
              </a:spcBef>
              <a:spcAft>
                <a:spcPts val="0"/>
              </a:spcAft>
              <a:buClr>
                <a:schemeClr val="dk1"/>
              </a:buClr>
              <a:buSzPts val="1351"/>
              <a:buFont typeface="Arial"/>
              <a:buChar char="•"/>
              <a:defRPr b="0" i="0" sz="1351" u="none" cap="none" strike="noStrike">
                <a:solidFill>
                  <a:schemeClr val="dk1"/>
                </a:solidFill>
                <a:latin typeface="Arial"/>
                <a:ea typeface="Arial"/>
                <a:cs typeface="Arial"/>
                <a:sym typeface="Arial"/>
              </a:defRPr>
            </a:lvl5pPr>
            <a:lvl6pPr indent="-314388" lvl="5" marL="2743200" marR="0" rtl="0" algn="l">
              <a:lnSpc>
                <a:spcPct val="90000"/>
              </a:lnSpc>
              <a:spcBef>
                <a:spcPts val="375"/>
              </a:spcBef>
              <a:spcAft>
                <a:spcPts val="0"/>
              </a:spcAft>
              <a:buClr>
                <a:schemeClr val="dk1"/>
              </a:buClr>
              <a:buSzPts val="1351"/>
              <a:buFont typeface="Arial"/>
              <a:buChar char="•"/>
              <a:defRPr b="0" i="0" sz="1351" u="none" cap="none" strike="noStrike">
                <a:solidFill>
                  <a:schemeClr val="dk1"/>
                </a:solidFill>
                <a:latin typeface="Arial"/>
                <a:ea typeface="Arial"/>
                <a:cs typeface="Arial"/>
                <a:sym typeface="Arial"/>
              </a:defRPr>
            </a:lvl6pPr>
            <a:lvl7pPr indent="-314388" lvl="6" marL="3200400" marR="0" rtl="0" algn="l">
              <a:lnSpc>
                <a:spcPct val="90000"/>
              </a:lnSpc>
              <a:spcBef>
                <a:spcPts val="375"/>
              </a:spcBef>
              <a:spcAft>
                <a:spcPts val="0"/>
              </a:spcAft>
              <a:buClr>
                <a:schemeClr val="dk1"/>
              </a:buClr>
              <a:buSzPts val="1351"/>
              <a:buFont typeface="Arial"/>
              <a:buChar char="•"/>
              <a:defRPr b="0" i="0" sz="1351" u="none" cap="none" strike="noStrike">
                <a:solidFill>
                  <a:schemeClr val="dk1"/>
                </a:solidFill>
                <a:latin typeface="Arial"/>
                <a:ea typeface="Arial"/>
                <a:cs typeface="Arial"/>
                <a:sym typeface="Arial"/>
              </a:defRPr>
            </a:lvl7pPr>
            <a:lvl8pPr indent="-314388" lvl="7" marL="3657600" marR="0" rtl="0" algn="l">
              <a:lnSpc>
                <a:spcPct val="90000"/>
              </a:lnSpc>
              <a:spcBef>
                <a:spcPts val="375"/>
              </a:spcBef>
              <a:spcAft>
                <a:spcPts val="0"/>
              </a:spcAft>
              <a:buClr>
                <a:schemeClr val="dk1"/>
              </a:buClr>
              <a:buSzPts val="1351"/>
              <a:buFont typeface="Arial"/>
              <a:buChar char="•"/>
              <a:defRPr b="0" i="0" sz="1351" u="none" cap="none" strike="noStrike">
                <a:solidFill>
                  <a:schemeClr val="dk1"/>
                </a:solidFill>
                <a:latin typeface="Arial"/>
                <a:ea typeface="Arial"/>
                <a:cs typeface="Arial"/>
                <a:sym typeface="Arial"/>
              </a:defRPr>
            </a:lvl8pPr>
            <a:lvl9pPr indent="-314388" lvl="8" marL="4114800" marR="0" rtl="0" algn="l">
              <a:lnSpc>
                <a:spcPct val="90000"/>
              </a:lnSpc>
              <a:spcBef>
                <a:spcPts val="375"/>
              </a:spcBef>
              <a:spcAft>
                <a:spcPts val="0"/>
              </a:spcAft>
              <a:buClr>
                <a:schemeClr val="dk1"/>
              </a:buClr>
              <a:buSzPts val="1351"/>
              <a:buFont typeface="Arial"/>
              <a:buChar char="•"/>
              <a:defRPr b="0" i="0" sz="1351" u="none" cap="none" strike="noStrike">
                <a:solidFill>
                  <a:schemeClr val="dk1"/>
                </a:solidFill>
                <a:latin typeface="Arial"/>
                <a:ea typeface="Arial"/>
                <a:cs typeface="Arial"/>
                <a:sym typeface="Arial"/>
              </a:defRPr>
            </a:lvl9pPr>
          </a:lstStyle>
          <a:p/>
        </p:txBody>
      </p:sp>
      <p:sp>
        <p:nvSpPr>
          <p:cNvPr id="12" name="Google Shape;12;p33"/>
          <p:cNvSpPr txBox="1"/>
          <p:nvPr>
            <p:ph idx="10" type="dt"/>
          </p:nvPr>
        </p:nvSpPr>
        <p:spPr>
          <a:xfrm>
            <a:off x="628649"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9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9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9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9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9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9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9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900" u="none" cap="none" strike="noStrike">
                <a:solidFill>
                  <a:schemeClr val="dk1"/>
                </a:solidFill>
                <a:latin typeface="Arial"/>
                <a:ea typeface="Arial"/>
                <a:cs typeface="Arial"/>
                <a:sym typeface="Arial"/>
              </a:defRPr>
            </a:lvl9pPr>
          </a:lstStyle>
          <a:p/>
        </p:txBody>
      </p:sp>
      <p:sp>
        <p:nvSpPr>
          <p:cNvPr id="13" name="Google Shape;13;p33"/>
          <p:cNvSpPr txBox="1"/>
          <p:nvPr>
            <p:ph idx="11" type="ftr"/>
          </p:nvPr>
        </p:nvSpPr>
        <p:spPr>
          <a:xfrm>
            <a:off x="3028951"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9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9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9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9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9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9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9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900" u="none" cap="none" strike="noStrike">
                <a:solidFill>
                  <a:schemeClr val="dk1"/>
                </a:solidFill>
                <a:latin typeface="Arial"/>
                <a:ea typeface="Arial"/>
                <a:cs typeface="Arial"/>
                <a:sym typeface="Arial"/>
              </a:defRPr>
            </a:lvl9pPr>
          </a:lstStyle>
          <a:p/>
        </p:txBody>
      </p:sp>
      <p:sp>
        <p:nvSpPr>
          <p:cNvPr id="14" name="Google Shape;14;p33"/>
          <p:cNvSpPr txBox="1"/>
          <p:nvPr>
            <p:ph idx="12" type="sldNum"/>
          </p:nvPr>
        </p:nvSpPr>
        <p:spPr>
          <a:xfrm>
            <a:off x="6457951"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757575"/>
                </a:solidFill>
                <a:latin typeface="Arial"/>
                <a:ea typeface="Arial"/>
                <a:cs typeface="Arial"/>
                <a:sym typeface="Arial"/>
              </a:defRPr>
            </a:lvl1pPr>
            <a:lvl2pPr indent="0" lvl="1" marL="0" marR="0" rtl="0" algn="r">
              <a:spcBef>
                <a:spcPts val="0"/>
              </a:spcBef>
              <a:buNone/>
              <a:defRPr b="0" i="0" sz="900" u="none" cap="none" strike="noStrike">
                <a:solidFill>
                  <a:srgbClr val="757575"/>
                </a:solidFill>
                <a:latin typeface="Arial"/>
                <a:ea typeface="Arial"/>
                <a:cs typeface="Arial"/>
                <a:sym typeface="Arial"/>
              </a:defRPr>
            </a:lvl2pPr>
            <a:lvl3pPr indent="0" lvl="2" marL="0" marR="0" rtl="0" algn="r">
              <a:spcBef>
                <a:spcPts val="0"/>
              </a:spcBef>
              <a:buNone/>
              <a:defRPr b="0" i="0" sz="900" u="none" cap="none" strike="noStrike">
                <a:solidFill>
                  <a:srgbClr val="757575"/>
                </a:solidFill>
                <a:latin typeface="Arial"/>
                <a:ea typeface="Arial"/>
                <a:cs typeface="Arial"/>
                <a:sym typeface="Arial"/>
              </a:defRPr>
            </a:lvl3pPr>
            <a:lvl4pPr indent="0" lvl="3" marL="0" marR="0" rtl="0" algn="r">
              <a:spcBef>
                <a:spcPts val="0"/>
              </a:spcBef>
              <a:buNone/>
              <a:defRPr b="0" i="0" sz="900" u="none" cap="none" strike="noStrike">
                <a:solidFill>
                  <a:srgbClr val="757575"/>
                </a:solidFill>
                <a:latin typeface="Arial"/>
                <a:ea typeface="Arial"/>
                <a:cs typeface="Arial"/>
                <a:sym typeface="Arial"/>
              </a:defRPr>
            </a:lvl4pPr>
            <a:lvl5pPr indent="0" lvl="4" marL="0" marR="0" rtl="0" algn="r">
              <a:spcBef>
                <a:spcPts val="0"/>
              </a:spcBef>
              <a:buNone/>
              <a:defRPr b="0" i="0" sz="900" u="none" cap="none" strike="noStrike">
                <a:solidFill>
                  <a:srgbClr val="757575"/>
                </a:solidFill>
                <a:latin typeface="Arial"/>
                <a:ea typeface="Arial"/>
                <a:cs typeface="Arial"/>
                <a:sym typeface="Arial"/>
              </a:defRPr>
            </a:lvl5pPr>
            <a:lvl6pPr indent="0" lvl="5" marL="0" marR="0" rtl="0" algn="r">
              <a:spcBef>
                <a:spcPts val="0"/>
              </a:spcBef>
              <a:buNone/>
              <a:defRPr b="0" i="0" sz="900" u="none" cap="none" strike="noStrike">
                <a:solidFill>
                  <a:srgbClr val="757575"/>
                </a:solidFill>
                <a:latin typeface="Arial"/>
                <a:ea typeface="Arial"/>
                <a:cs typeface="Arial"/>
                <a:sym typeface="Arial"/>
              </a:defRPr>
            </a:lvl6pPr>
            <a:lvl7pPr indent="0" lvl="6" marL="0" marR="0" rtl="0" algn="r">
              <a:spcBef>
                <a:spcPts val="0"/>
              </a:spcBef>
              <a:buNone/>
              <a:defRPr b="0" i="0" sz="900" u="none" cap="none" strike="noStrike">
                <a:solidFill>
                  <a:srgbClr val="757575"/>
                </a:solidFill>
                <a:latin typeface="Arial"/>
                <a:ea typeface="Arial"/>
                <a:cs typeface="Arial"/>
                <a:sym typeface="Arial"/>
              </a:defRPr>
            </a:lvl7pPr>
            <a:lvl8pPr indent="0" lvl="7" marL="0" marR="0" rtl="0" algn="r">
              <a:spcBef>
                <a:spcPts val="0"/>
              </a:spcBef>
              <a:buNone/>
              <a:defRPr b="0" i="0" sz="900" u="none" cap="none" strike="noStrike">
                <a:solidFill>
                  <a:srgbClr val="757575"/>
                </a:solidFill>
                <a:latin typeface="Arial"/>
                <a:ea typeface="Arial"/>
                <a:cs typeface="Arial"/>
                <a:sym typeface="Arial"/>
              </a:defRPr>
            </a:lvl8pPr>
            <a:lvl9pPr indent="0" lvl="8" marL="0" marR="0" rtl="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pic>
        <p:nvPicPr>
          <p:cNvPr id="15" name="Google Shape;15;p33"/>
          <p:cNvPicPr preferRelativeResize="0"/>
          <p:nvPr/>
        </p:nvPicPr>
        <p:blipFill rotWithShape="1">
          <a:blip r:embed="rId1">
            <a:alphaModFix/>
          </a:blip>
          <a:srcRect b="0" l="0" r="0" t="0"/>
          <a:stretch/>
        </p:blipFill>
        <p:spPr>
          <a:xfrm>
            <a:off x="266702" y="4756390"/>
            <a:ext cx="495300" cy="377344"/>
          </a:xfrm>
          <a:prstGeom prst="rect">
            <a:avLst/>
          </a:prstGeom>
          <a:noFill/>
          <a:ln>
            <a:noFill/>
          </a:ln>
          <a:effectLst>
            <a:reflection blurRad="0" dir="5400000" dist="5000" endA="0" endPos="28000" kx="0" rotWithShape="0" algn="bl" stA="38000" stPos="0" sy="-100000" ky="0"/>
          </a:effectLst>
        </p:spPr>
      </p:pic>
      <p:pic>
        <p:nvPicPr>
          <p:cNvPr id="16" name="Google Shape;16;p33"/>
          <p:cNvPicPr preferRelativeResize="0"/>
          <p:nvPr/>
        </p:nvPicPr>
        <p:blipFill rotWithShape="1">
          <a:blip r:embed="rId2">
            <a:alphaModFix/>
          </a:blip>
          <a:srcRect b="0" l="0" r="0" t="0"/>
          <a:stretch/>
        </p:blipFill>
        <p:spPr>
          <a:xfrm>
            <a:off x="7543800" y="4795446"/>
            <a:ext cx="1177293" cy="252804"/>
          </a:xfrm>
          <a:prstGeom prst="rect">
            <a:avLst/>
          </a:prstGeom>
          <a:noFill/>
          <a:ln>
            <a:noFill/>
          </a:ln>
        </p:spPr>
      </p:pic>
      <p:cxnSp>
        <p:nvCxnSpPr>
          <p:cNvPr id="17" name="Google Shape;17;p33"/>
          <p:cNvCxnSpPr/>
          <p:nvPr/>
        </p:nvCxnSpPr>
        <p:spPr>
          <a:xfrm>
            <a:off x="342000" y="4743450"/>
            <a:ext cx="8460000" cy="0"/>
          </a:xfrm>
          <a:prstGeom prst="straightConnector1">
            <a:avLst/>
          </a:prstGeom>
          <a:noFill/>
          <a:ln cap="flat" cmpd="sng" w="12700">
            <a:solidFill>
              <a:srgbClr val="CAC3BD"/>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sp>
        <p:nvSpPr>
          <p:cNvPr id="102" name="Google Shape;102;p36"/>
          <p:cNvSpPr txBox="1"/>
          <p:nvPr>
            <p:ph type="title"/>
          </p:nvPr>
        </p:nvSpPr>
        <p:spPr>
          <a:xfrm>
            <a:off x="304637" y="263343"/>
            <a:ext cx="8523485" cy="62633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3" name="Google Shape;103;p36"/>
          <p:cNvSpPr txBox="1"/>
          <p:nvPr>
            <p:ph idx="1" type="body"/>
          </p:nvPr>
        </p:nvSpPr>
        <p:spPr>
          <a:xfrm>
            <a:off x="304799" y="1009650"/>
            <a:ext cx="8523321" cy="35052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90000"/>
              </a:lnSpc>
              <a:spcBef>
                <a:spcPts val="751"/>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4388" lvl="5" marL="2743200" marR="0" rtl="0" algn="l">
              <a:lnSpc>
                <a:spcPct val="90000"/>
              </a:lnSpc>
              <a:spcBef>
                <a:spcPts val="375"/>
              </a:spcBef>
              <a:spcAft>
                <a:spcPts val="0"/>
              </a:spcAft>
              <a:buClr>
                <a:schemeClr val="dk1"/>
              </a:buClr>
              <a:buSzPts val="1351"/>
              <a:buFont typeface="Arial"/>
              <a:buChar char="•"/>
              <a:defRPr b="0" i="0" sz="1351" u="none" cap="none" strike="noStrike">
                <a:solidFill>
                  <a:schemeClr val="dk1"/>
                </a:solidFill>
                <a:latin typeface="Malgun Gothic"/>
                <a:ea typeface="Malgun Gothic"/>
                <a:cs typeface="Malgun Gothic"/>
                <a:sym typeface="Malgun Gothic"/>
              </a:defRPr>
            </a:lvl6pPr>
            <a:lvl7pPr indent="-314388" lvl="6" marL="3200400" marR="0" rtl="0" algn="l">
              <a:lnSpc>
                <a:spcPct val="90000"/>
              </a:lnSpc>
              <a:spcBef>
                <a:spcPts val="375"/>
              </a:spcBef>
              <a:spcAft>
                <a:spcPts val="0"/>
              </a:spcAft>
              <a:buClr>
                <a:schemeClr val="dk1"/>
              </a:buClr>
              <a:buSzPts val="1351"/>
              <a:buFont typeface="Arial"/>
              <a:buChar char="•"/>
              <a:defRPr b="0" i="0" sz="1351" u="none" cap="none" strike="noStrike">
                <a:solidFill>
                  <a:schemeClr val="dk1"/>
                </a:solidFill>
                <a:latin typeface="Malgun Gothic"/>
                <a:ea typeface="Malgun Gothic"/>
                <a:cs typeface="Malgun Gothic"/>
                <a:sym typeface="Malgun Gothic"/>
              </a:defRPr>
            </a:lvl7pPr>
            <a:lvl8pPr indent="-314388" lvl="7" marL="3657600" marR="0" rtl="0" algn="l">
              <a:lnSpc>
                <a:spcPct val="90000"/>
              </a:lnSpc>
              <a:spcBef>
                <a:spcPts val="375"/>
              </a:spcBef>
              <a:spcAft>
                <a:spcPts val="0"/>
              </a:spcAft>
              <a:buClr>
                <a:schemeClr val="dk1"/>
              </a:buClr>
              <a:buSzPts val="1351"/>
              <a:buFont typeface="Arial"/>
              <a:buChar char="•"/>
              <a:defRPr b="0" i="0" sz="1351" u="none" cap="none" strike="noStrike">
                <a:solidFill>
                  <a:schemeClr val="dk1"/>
                </a:solidFill>
                <a:latin typeface="Malgun Gothic"/>
                <a:ea typeface="Malgun Gothic"/>
                <a:cs typeface="Malgun Gothic"/>
                <a:sym typeface="Malgun Gothic"/>
              </a:defRPr>
            </a:lvl8pPr>
            <a:lvl9pPr indent="-314388" lvl="8" marL="4114800" marR="0" rtl="0" algn="l">
              <a:lnSpc>
                <a:spcPct val="90000"/>
              </a:lnSpc>
              <a:spcBef>
                <a:spcPts val="375"/>
              </a:spcBef>
              <a:spcAft>
                <a:spcPts val="0"/>
              </a:spcAft>
              <a:buClr>
                <a:schemeClr val="dk1"/>
              </a:buClr>
              <a:buSzPts val="1351"/>
              <a:buFont typeface="Arial"/>
              <a:buChar char="•"/>
              <a:defRPr b="0" i="0" sz="1351" u="none" cap="none" strike="noStrike">
                <a:solidFill>
                  <a:schemeClr val="dk1"/>
                </a:solidFill>
                <a:latin typeface="Malgun Gothic"/>
                <a:ea typeface="Malgun Gothic"/>
                <a:cs typeface="Malgun Gothic"/>
                <a:sym typeface="Malgun Gothic"/>
              </a:defRPr>
            </a:lvl9pPr>
          </a:lstStyle>
          <a:p/>
        </p:txBody>
      </p:sp>
      <p:sp>
        <p:nvSpPr>
          <p:cNvPr id="104" name="Google Shape;104;p36"/>
          <p:cNvSpPr txBox="1"/>
          <p:nvPr>
            <p:ph idx="10" type="dt"/>
          </p:nvPr>
        </p:nvSpPr>
        <p:spPr>
          <a:xfrm>
            <a:off x="304637" y="4626788"/>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757575"/>
                </a:solidFill>
                <a:latin typeface="Arial"/>
                <a:ea typeface="Arial"/>
                <a:cs typeface="Arial"/>
                <a:sym typeface="Arial"/>
              </a:defRPr>
            </a:lvl1pPr>
            <a:lvl2pPr lvl="1"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9pPr>
          </a:lstStyle>
          <a:p/>
        </p:txBody>
      </p:sp>
      <p:sp>
        <p:nvSpPr>
          <p:cNvPr id="105" name="Google Shape;105;p36"/>
          <p:cNvSpPr txBox="1"/>
          <p:nvPr>
            <p:ph idx="11" type="ftr"/>
          </p:nvPr>
        </p:nvSpPr>
        <p:spPr>
          <a:xfrm>
            <a:off x="2990851" y="4626788"/>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757575"/>
                </a:solidFill>
                <a:latin typeface="Arial"/>
                <a:ea typeface="Arial"/>
                <a:cs typeface="Arial"/>
                <a:sym typeface="Arial"/>
              </a:defRPr>
            </a:lvl1pPr>
            <a:lvl2pPr lvl="1"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900" u="none" cap="none" strike="noStrike">
                <a:solidFill>
                  <a:schemeClr val="dk1"/>
                </a:solidFill>
                <a:latin typeface="Malgun Gothic"/>
                <a:ea typeface="Malgun Gothic"/>
                <a:cs typeface="Malgun Gothic"/>
                <a:sym typeface="Malgun Gothic"/>
              </a:defRPr>
            </a:lvl9pPr>
          </a:lstStyle>
          <a:p/>
        </p:txBody>
      </p:sp>
      <p:sp>
        <p:nvSpPr>
          <p:cNvPr id="106" name="Google Shape;106;p36"/>
          <p:cNvSpPr txBox="1"/>
          <p:nvPr>
            <p:ph idx="12" type="sldNum"/>
          </p:nvPr>
        </p:nvSpPr>
        <p:spPr>
          <a:xfrm>
            <a:off x="6770720" y="4626788"/>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757575"/>
                </a:solidFill>
                <a:latin typeface="Arial"/>
                <a:ea typeface="Arial"/>
                <a:cs typeface="Arial"/>
                <a:sym typeface="Arial"/>
              </a:defRPr>
            </a:lvl1pPr>
            <a:lvl2pPr indent="0" lvl="1" marL="0" marR="0" rtl="0" algn="r">
              <a:spcBef>
                <a:spcPts val="0"/>
              </a:spcBef>
              <a:buNone/>
              <a:defRPr sz="900">
                <a:solidFill>
                  <a:srgbClr val="757575"/>
                </a:solidFill>
                <a:latin typeface="Arial"/>
                <a:ea typeface="Arial"/>
                <a:cs typeface="Arial"/>
                <a:sym typeface="Arial"/>
              </a:defRPr>
            </a:lvl2pPr>
            <a:lvl3pPr indent="0" lvl="2" marL="0" marR="0" rtl="0" algn="r">
              <a:spcBef>
                <a:spcPts val="0"/>
              </a:spcBef>
              <a:buNone/>
              <a:defRPr sz="900">
                <a:solidFill>
                  <a:srgbClr val="757575"/>
                </a:solidFill>
                <a:latin typeface="Arial"/>
                <a:ea typeface="Arial"/>
                <a:cs typeface="Arial"/>
                <a:sym typeface="Arial"/>
              </a:defRPr>
            </a:lvl3pPr>
            <a:lvl4pPr indent="0" lvl="3" marL="0" marR="0" rtl="0" algn="r">
              <a:spcBef>
                <a:spcPts val="0"/>
              </a:spcBef>
              <a:buNone/>
              <a:defRPr sz="900">
                <a:solidFill>
                  <a:srgbClr val="757575"/>
                </a:solidFill>
                <a:latin typeface="Arial"/>
                <a:ea typeface="Arial"/>
                <a:cs typeface="Arial"/>
                <a:sym typeface="Arial"/>
              </a:defRPr>
            </a:lvl4pPr>
            <a:lvl5pPr indent="0" lvl="4" marL="0" marR="0" rtl="0" algn="r">
              <a:spcBef>
                <a:spcPts val="0"/>
              </a:spcBef>
              <a:buNone/>
              <a:defRPr sz="900">
                <a:solidFill>
                  <a:srgbClr val="757575"/>
                </a:solidFill>
                <a:latin typeface="Arial"/>
                <a:ea typeface="Arial"/>
                <a:cs typeface="Arial"/>
                <a:sym typeface="Arial"/>
              </a:defRPr>
            </a:lvl5pPr>
            <a:lvl6pPr indent="0" lvl="5" marL="0" marR="0" rtl="0" algn="r">
              <a:spcBef>
                <a:spcPts val="0"/>
              </a:spcBef>
              <a:buNone/>
              <a:defRPr sz="900">
                <a:solidFill>
                  <a:srgbClr val="757575"/>
                </a:solidFill>
                <a:latin typeface="Arial"/>
                <a:ea typeface="Arial"/>
                <a:cs typeface="Arial"/>
                <a:sym typeface="Arial"/>
              </a:defRPr>
            </a:lvl6pPr>
            <a:lvl7pPr indent="0" lvl="6" marL="0" marR="0" rtl="0" algn="r">
              <a:spcBef>
                <a:spcPts val="0"/>
              </a:spcBef>
              <a:buNone/>
              <a:defRPr sz="900">
                <a:solidFill>
                  <a:srgbClr val="757575"/>
                </a:solidFill>
                <a:latin typeface="Arial"/>
                <a:ea typeface="Arial"/>
                <a:cs typeface="Arial"/>
                <a:sym typeface="Arial"/>
              </a:defRPr>
            </a:lvl7pPr>
            <a:lvl8pPr indent="0" lvl="7" marL="0" marR="0" rtl="0" algn="r">
              <a:spcBef>
                <a:spcPts val="0"/>
              </a:spcBef>
              <a:buNone/>
              <a:defRPr sz="900">
                <a:solidFill>
                  <a:srgbClr val="757575"/>
                </a:solidFill>
                <a:latin typeface="Arial"/>
                <a:ea typeface="Arial"/>
                <a:cs typeface="Arial"/>
                <a:sym typeface="Arial"/>
              </a:defRPr>
            </a:lvl8pPr>
            <a:lvl9pPr indent="0" lvl="8" marL="0" marR="0" rtl="0" algn="r">
              <a:spcBef>
                <a:spcPts val="0"/>
              </a:spcBef>
              <a:buNone/>
              <a:defRPr sz="900">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pic>
        <p:nvPicPr>
          <p:cNvPr id="107" name="Google Shape;107;p36"/>
          <p:cNvPicPr preferRelativeResize="0"/>
          <p:nvPr/>
        </p:nvPicPr>
        <p:blipFill rotWithShape="1">
          <a:blip r:embed="rId1">
            <a:alphaModFix/>
          </a:blip>
          <a:srcRect b="0" l="0" r="0" t="0"/>
          <a:stretch/>
        </p:blipFill>
        <p:spPr>
          <a:xfrm>
            <a:off x="266702" y="4756390"/>
            <a:ext cx="495300" cy="377344"/>
          </a:xfrm>
          <a:prstGeom prst="rect">
            <a:avLst/>
          </a:prstGeom>
          <a:noFill/>
          <a:ln>
            <a:noFill/>
          </a:ln>
          <a:effectLst>
            <a:reflection blurRad="0" dir="5400000" dist="5000" endA="0" endPos="28000" kx="0" rotWithShape="0" algn="bl" stA="38000" stPos="0" sy="-100000" ky="0"/>
          </a:effectLst>
        </p:spPr>
      </p:pic>
      <p:pic>
        <p:nvPicPr>
          <p:cNvPr id="108" name="Google Shape;108;p36"/>
          <p:cNvPicPr preferRelativeResize="0"/>
          <p:nvPr/>
        </p:nvPicPr>
        <p:blipFill rotWithShape="1">
          <a:blip r:embed="rId2">
            <a:alphaModFix/>
          </a:blip>
          <a:srcRect b="0" l="0" r="0" t="0"/>
          <a:stretch/>
        </p:blipFill>
        <p:spPr>
          <a:xfrm>
            <a:off x="7543800" y="4795446"/>
            <a:ext cx="1177293" cy="252804"/>
          </a:xfrm>
          <a:prstGeom prst="rect">
            <a:avLst/>
          </a:prstGeom>
          <a:noFill/>
          <a:ln>
            <a:noFill/>
          </a:ln>
        </p:spPr>
      </p:pic>
      <p:cxnSp>
        <p:nvCxnSpPr>
          <p:cNvPr id="109" name="Google Shape;109;p36"/>
          <p:cNvCxnSpPr/>
          <p:nvPr/>
        </p:nvCxnSpPr>
        <p:spPr>
          <a:xfrm>
            <a:off x="342000" y="4743450"/>
            <a:ext cx="8460000" cy="0"/>
          </a:xfrm>
          <a:prstGeom prst="straightConnector1">
            <a:avLst/>
          </a:prstGeom>
          <a:noFill/>
          <a:ln cap="flat" cmpd="sng" w="12700">
            <a:solidFill>
              <a:srgbClr val="CAC3BD"/>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40"/>
          <p:cNvSpPr txBox="1"/>
          <p:nvPr>
            <p:ph type="title"/>
          </p:nvPr>
        </p:nvSpPr>
        <p:spPr>
          <a:xfrm>
            <a:off x="228602" y="137321"/>
            <a:ext cx="8648700" cy="547687"/>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0" name="Google Shape;200;p40"/>
          <p:cNvSpPr txBox="1"/>
          <p:nvPr>
            <p:ph idx="1" type="body"/>
          </p:nvPr>
        </p:nvSpPr>
        <p:spPr>
          <a:xfrm>
            <a:off x="228600" y="800100"/>
            <a:ext cx="4114800" cy="2262982"/>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201" name="Google Shape;201;p40"/>
          <p:cNvSpPr txBox="1"/>
          <p:nvPr>
            <p:ph idx="10" type="dt"/>
          </p:nvPr>
        </p:nvSpPr>
        <p:spPr>
          <a:xfrm>
            <a:off x="228600" y="3178180"/>
            <a:ext cx="1066800" cy="18256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600">
                <a:solidFill>
                  <a:srgbClr val="888888"/>
                </a:solidFill>
                <a:latin typeface="Calibri"/>
                <a:ea typeface="Calibri"/>
                <a:cs typeface="Calibri"/>
                <a:sym typeface="Calibri"/>
              </a:defRPr>
            </a:lvl1pPr>
            <a:lvl2pPr lvl="1"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9pPr>
          </a:lstStyle>
          <a:p/>
        </p:txBody>
      </p:sp>
      <p:sp>
        <p:nvSpPr>
          <p:cNvPr id="202" name="Google Shape;202;p40"/>
          <p:cNvSpPr txBox="1"/>
          <p:nvPr>
            <p:ph idx="11" type="ftr"/>
          </p:nvPr>
        </p:nvSpPr>
        <p:spPr>
          <a:xfrm>
            <a:off x="1562100" y="3178180"/>
            <a:ext cx="1447800" cy="1825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600">
                <a:solidFill>
                  <a:srgbClr val="888888"/>
                </a:solidFill>
                <a:latin typeface="Calibri"/>
                <a:ea typeface="Calibri"/>
                <a:cs typeface="Calibri"/>
                <a:sym typeface="Calibri"/>
              </a:defRPr>
            </a:lvl1pPr>
            <a:lvl2pPr lvl="1"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9pPr>
          </a:lstStyle>
          <a:p/>
        </p:txBody>
      </p:sp>
      <p:sp>
        <p:nvSpPr>
          <p:cNvPr id="203" name="Google Shape;203;p40"/>
          <p:cNvSpPr txBox="1"/>
          <p:nvPr>
            <p:ph idx="12" type="sldNum"/>
          </p:nvPr>
        </p:nvSpPr>
        <p:spPr>
          <a:xfrm>
            <a:off x="3276600" y="3178180"/>
            <a:ext cx="1066800" cy="18256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600">
                <a:solidFill>
                  <a:srgbClr val="888888"/>
                </a:solidFill>
                <a:latin typeface="Calibri"/>
                <a:ea typeface="Calibri"/>
                <a:cs typeface="Calibri"/>
                <a:sym typeface="Calibri"/>
              </a:defRPr>
            </a:lvl1pPr>
            <a:lvl2pPr indent="0" lvl="1" marL="0" marR="0" rtl="0" algn="r">
              <a:spcBef>
                <a:spcPts val="0"/>
              </a:spcBef>
              <a:buNone/>
              <a:defRPr sz="600">
                <a:solidFill>
                  <a:srgbClr val="888888"/>
                </a:solidFill>
                <a:latin typeface="Calibri"/>
                <a:ea typeface="Calibri"/>
                <a:cs typeface="Calibri"/>
                <a:sym typeface="Calibri"/>
              </a:defRPr>
            </a:lvl2pPr>
            <a:lvl3pPr indent="0" lvl="2" marL="0" marR="0" rtl="0" algn="r">
              <a:spcBef>
                <a:spcPts val="0"/>
              </a:spcBef>
              <a:buNone/>
              <a:defRPr sz="600">
                <a:solidFill>
                  <a:srgbClr val="888888"/>
                </a:solidFill>
                <a:latin typeface="Calibri"/>
                <a:ea typeface="Calibri"/>
                <a:cs typeface="Calibri"/>
                <a:sym typeface="Calibri"/>
              </a:defRPr>
            </a:lvl3pPr>
            <a:lvl4pPr indent="0" lvl="3" marL="0" marR="0" rtl="0" algn="r">
              <a:spcBef>
                <a:spcPts val="0"/>
              </a:spcBef>
              <a:buNone/>
              <a:defRPr sz="600">
                <a:solidFill>
                  <a:srgbClr val="888888"/>
                </a:solidFill>
                <a:latin typeface="Calibri"/>
                <a:ea typeface="Calibri"/>
                <a:cs typeface="Calibri"/>
                <a:sym typeface="Calibri"/>
              </a:defRPr>
            </a:lvl4pPr>
            <a:lvl5pPr indent="0" lvl="4" marL="0" marR="0" rtl="0" algn="r">
              <a:spcBef>
                <a:spcPts val="0"/>
              </a:spcBef>
              <a:buNone/>
              <a:defRPr sz="600">
                <a:solidFill>
                  <a:srgbClr val="888888"/>
                </a:solidFill>
                <a:latin typeface="Calibri"/>
                <a:ea typeface="Calibri"/>
                <a:cs typeface="Calibri"/>
                <a:sym typeface="Calibri"/>
              </a:defRPr>
            </a:lvl5pPr>
            <a:lvl6pPr indent="0" lvl="5" marL="0" marR="0" rtl="0" algn="r">
              <a:spcBef>
                <a:spcPts val="0"/>
              </a:spcBef>
              <a:buNone/>
              <a:defRPr sz="600">
                <a:solidFill>
                  <a:srgbClr val="888888"/>
                </a:solidFill>
                <a:latin typeface="Calibri"/>
                <a:ea typeface="Calibri"/>
                <a:cs typeface="Calibri"/>
                <a:sym typeface="Calibri"/>
              </a:defRPr>
            </a:lvl6pPr>
            <a:lvl7pPr indent="0" lvl="6" marL="0" marR="0" rtl="0" algn="r">
              <a:spcBef>
                <a:spcPts val="0"/>
              </a:spcBef>
              <a:buNone/>
              <a:defRPr sz="600">
                <a:solidFill>
                  <a:srgbClr val="888888"/>
                </a:solidFill>
                <a:latin typeface="Calibri"/>
                <a:ea typeface="Calibri"/>
                <a:cs typeface="Calibri"/>
                <a:sym typeface="Calibri"/>
              </a:defRPr>
            </a:lvl7pPr>
            <a:lvl8pPr indent="0" lvl="7" marL="0" marR="0" rtl="0" algn="r">
              <a:spcBef>
                <a:spcPts val="0"/>
              </a:spcBef>
              <a:buNone/>
              <a:defRPr sz="600">
                <a:solidFill>
                  <a:srgbClr val="888888"/>
                </a:solidFill>
                <a:latin typeface="Calibri"/>
                <a:ea typeface="Calibri"/>
                <a:cs typeface="Calibri"/>
                <a:sym typeface="Calibri"/>
              </a:defRPr>
            </a:lvl8pPr>
            <a:lvl9pPr indent="0" lvl="8" marL="0" marR="0" rtl="0" algn="r">
              <a:spcBef>
                <a:spcPts val="0"/>
              </a:spcBef>
              <a:buNone/>
              <a:defRPr sz="6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0" Type="http://schemas.openxmlformats.org/officeDocument/2006/relationships/image" Target="../media/image54.png"/><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37.png"/><Relationship Id="rId9" Type="http://schemas.openxmlformats.org/officeDocument/2006/relationships/image" Target="../media/image55.png"/><Relationship Id="rId5" Type="http://schemas.openxmlformats.org/officeDocument/2006/relationships/image" Target="../media/image36.png"/><Relationship Id="rId6" Type="http://schemas.openxmlformats.org/officeDocument/2006/relationships/image" Target="../media/image42.png"/><Relationship Id="rId7" Type="http://schemas.openxmlformats.org/officeDocument/2006/relationships/image" Target="../media/image53.png"/><Relationship Id="rId8"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hyperlink" Target="http://drive.google.com/file/d/1w7HFd_6lI_cAzUgsZD4bz8Nasnpuxe7y/view" TargetMode="Externa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58.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www.seoulogue.com/" TargetMode="Externa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17.png"/><Relationship Id="rId5" Type="http://schemas.openxmlformats.org/officeDocument/2006/relationships/image" Target="../media/image28.jp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4.jp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hyperlink" Target="https://www.yna.co.kr/view/GYH20240130001200044" TargetMode="External"/><Relationship Id="rId4" Type="http://schemas.openxmlformats.org/officeDocument/2006/relationships/image" Target="../media/image20.jp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hyperlink" Target="https://www.sedaily.com/NewsView/2D6IO9HY00" TargetMode="External"/><Relationship Id="rId8" Type="http://schemas.openxmlformats.org/officeDocument/2006/relationships/hyperlink" Target="https://www.chosun.com/economy/economy_general/2024/02/01/S2W2DGQ3LVFKVCEV4U7HGVXNKU/?utm_source=chatgpt.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23.png"/><Relationship Id="rId5"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
          <p:cNvPicPr preferRelativeResize="0"/>
          <p:nvPr/>
        </p:nvPicPr>
        <p:blipFill rotWithShape="1">
          <a:blip r:embed="rId3">
            <a:alphaModFix/>
          </a:blip>
          <a:srcRect b="19023" l="0" r="0" t="0"/>
          <a:stretch/>
        </p:blipFill>
        <p:spPr>
          <a:xfrm>
            <a:off x="5372100" y="1428752"/>
            <a:ext cx="4191000" cy="3162564"/>
          </a:xfrm>
          <a:prstGeom prst="rect">
            <a:avLst/>
          </a:prstGeom>
          <a:noFill/>
          <a:ln>
            <a:noFill/>
          </a:ln>
        </p:spPr>
      </p:pic>
      <p:pic>
        <p:nvPicPr>
          <p:cNvPr id="278" name="Google Shape;278;p1"/>
          <p:cNvPicPr preferRelativeResize="0"/>
          <p:nvPr/>
        </p:nvPicPr>
        <p:blipFill rotWithShape="1">
          <a:blip r:embed="rId4">
            <a:alphaModFix/>
          </a:blip>
          <a:srcRect b="0" l="0" r="0" t="0"/>
          <a:stretch/>
        </p:blipFill>
        <p:spPr>
          <a:xfrm>
            <a:off x="533402" y="1282052"/>
            <a:ext cx="3467100" cy="1267636"/>
          </a:xfrm>
          <a:prstGeom prst="rect">
            <a:avLst/>
          </a:prstGeom>
          <a:noFill/>
          <a:ln>
            <a:noFill/>
          </a:ln>
        </p:spPr>
      </p:pic>
      <p:sp>
        <p:nvSpPr>
          <p:cNvPr id="279" name="Google Shape;279;p1"/>
          <p:cNvSpPr txBox="1"/>
          <p:nvPr/>
        </p:nvSpPr>
        <p:spPr>
          <a:xfrm>
            <a:off x="1152527" y="1567803"/>
            <a:ext cx="2949575" cy="942975"/>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t/>
            </a:r>
            <a:endParaRPr b="0" i="0" sz="2851" u="none" cap="none" strike="noStrike">
              <a:solidFill>
                <a:srgbClr val="000000"/>
              </a:solidFill>
              <a:latin typeface="Arial"/>
              <a:ea typeface="Arial"/>
              <a:cs typeface="Arial"/>
              <a:sym typeface="Arial"/>
            </a:endParaRPr>
          </a:p>
        </p:txBody>
      </p:sp>
      <p:sp>
        <p:nvSpPr>
          <p:cNvPr id="280" name="Google Shape;280;p1"/>
          <p:cNvSpPr txBox="1"/>
          <p:nvPr/>
        </p:nvSpPr>
        <p:spPr>
          <a:xfrm>
            <a:off x="838200" y="1543050"/>
            <a:ext cx="5638800" cy="193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ko-KR" sz="4800" u="none" cap="none" strike="noStrike">
                <a:solidFill>
                  <a:srgbClr val="262626"/>
                </a:solidFill>
                <a:latin typeface="Arial"/>
                <a:ea typeface="Arial"/>
                <a:cs typeface="Arial"/>
                <a:sym typeface="Arial"/>
              </a:rPr>
              <a:t>Seoulogue </a:t>
            </a:r>
            <a:endParaRPr/>
          </a:p>
          <a:p>
            <a:pPr indent="0" lvl="0" marL="0" marR="0" rtl="0" algn="l">
              <a:spcBef>
                <a:spcPts val="0"/>
              </a:spcBef>
              <a:spcAft>
                <a:spcPts val="0"/>
              </a:spcAft>
              <a:buNone/>
            </a:pPr>
            <a:r>
              <a:t/>
            </a:r>
            <a:endParaRPr b="1" i="0" sz="4800" u="none" cap="none" strike="noStrike">
              <a:solidFill>
                <a:srgbClr val="262626"/>
              </a:solidFill>
              <a:latin typeface="Arial"/>
              <a:ea typeface="Arial"/>
              <a:cs typeface="Arial"/>
              <a:sym typeface="Arial"/>
            </a:endParaRPr>
          </a:p>
          <a:p>
            <a:pPr indent="0" lvl="0" marL="0" marR="0" rtl="0" algn="l">
              <a:spcBef>
                <a:spcPts val="0"/>
              </a:spcBef>
              <a:spcAft>
                <a:spcPts val="0"/>
              </a:spcAft>
              <a:buNone/>
            </a:pPr>
            <a:r>
              <a:rPr b="1" i="0" lang="ko-KR" sz="3000" u="none" cap="none" strike="noStrike">
                <a:solidFill>
                  <a:srgbClr val="262626"/>
                </a:solidFill>
                <a:latin typeface="Arial"/>
                <a:ea typeface="Arial"/>
                <a:cs typeface="Arial"/>
                <a:sym typeface="Arial"/>
              </a:rPr>
              <a:t>– Travel Planner for Foreigners</a:t>
            </a:r>
            <a:endParaRPr b="1" i="0" sz="3000" u="none" cap="none" strike="noStrike">
              <a:solidFill>
                <a:srgbClr val="262626"/>
              </a:solidFill>
              <a:latin typeface="Arial"/>
              <a:ea typeface="Arial"/>
              <a:cs typeface="Arial"/>
              <a:sym typeface="Arial"/>
            </a:endParaRPr>
          </a:p>
        </p:txBody>
      </p:sp>
      <p:pic>
        <p:nvPicPr>
          <p:cNvPr id="281" name="Google Shape;281;p1"/>
          <p:cNvPicPr preferRelativeResize="0"/>
          <p:nvPr/>
        </p:nvPicPr>
        <p:blipFill rotWithShape="1">
          <a:blip r:embed="rId5">
            <a:alphaModFix/>
          </a:blip>
          <a:srcRect b="0" l="0" r="0" t="0"/>
          <a:stretch/>
        </p:blipFill>
        <p:spPr>
          <a:xfrm rot="-4440000">
            <a:off x="494679" y="1169642"/>
            <a:ext cx="362015" cy="312648"/>
          </a:xfrm>
          <a:prstGeom prst="rect">
            <a:avLst/>
          </a:prstGeom>
          <a:noFill/>
          <a:ln>
            <a:noFill/>
          </a:ln>
        </p:spPr>
      </p:pic>
      <p:pic>
        <p:nvPicPr>
          <p:cNvPr id="282" name="Google Shape;282;p1"/>
          <p:cNvPicPr preferRelativeResize="0"/>
          <p:nvPr/>
        </p:nvPicPr>
        <p:blipFill rotWithShape="1">
          <a:blip r:embed="rId6">
            <a:alphaModFix/>
          </a:blip>
          <a:srcRect b="0" l="0" r="0" t="0"/>
          <a:stretch/>
        </p:blipFill>
        <p:spPr>
          <a:xfrm rot="-120000">
            <a:off x="385587" y="770759"/>
            <a:ext cx="2590039" cy="308089"/>
          </a:xfrm>
          <a:prstGeom prst="rect">
            <a:avLst/>
          </a:prstGeom>
          <a:noFill/>
          <a:ln>
            <a:noFill/>
          </a:ln>
        </p:spPr>
      </p:pic>
      <p:sp>
        <p:nvSpPr>
          <p:cNvPr id="283" name="Google Shape;283;p1"/>
          <p:cNvSpPr txBox="1"/>
          <p:nvPr/>
        </p:nvSpPr>
        <p:spPr>
          <a:xfrm rot="-120000">
            <a:off x="508778" y="814090"/>
            <a:ext cx="2343651" cy="195531"/>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b="0" i="0" lang="ko-KR" sz="1600" u="none" cap="none" strike="noStrike">
                <a:solidFill>
                  <a:srgbClr val="000000"/>
                </a:solidFill>
                <a:latin typeface="Nanum Pen Script"/>
                <a:ea typeface="Nanum Pen Script"/>
                <a:cs typeface="Nanum Pen Script"/>
                <a:sym typeface="Nanum Pen Script"/>
              </a:rPr>
              <a:t>챗봇과 지도를 결합한 서울관광필수앱</a:t>
            </a:r>
            <a:endParaRPr b="0" i="0" sz="1600" u="none" cap="none" strike="noStrike">
              <a:solidFill>
                <a:srgbClr val="000000"/>
              </a:solidFill>
              <a:latin typeface="Nanum Pen Script"/>
              <a:ea typeface="Nanum Pen Script"/>
              <a:cs typeface="Nanum Pen Script"/>
              <a:sym typeface="Nanum Pen Script"/>
            </a:endParaRPr>
          </a:p>
        </p:txBody>
      </p:sp>
      <p:sp>
        <p:nvSpPr>
          <p:cNvPr id="284" name="Google Shape;284;p1"/>
          <p:cNvSpPr txBox="1"/>
          <p:nvPr/>
        </p:nvSpPr>
        <p:spPr>
          <a:xfrm>
            <a:off x="6781800" y="321095"/>
            <a:ext cx="1981198" cy="23108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0" i="0" lang="ko-KR" sz="751" u="none" cap="none" strike="noStrike">
                <a:solidFill>
                  <a:srgbClr val="7F7F7F"/>
                </a:solidFill>
                <a:latin typeface="Arial"/>
                <a:ea typeface="Arial"/>
                <a:cs typeface="Arial"/>
                <a:sym typeface="Arial"/>
              </a:rPr>
              <a:t>최종 프로젝트 최종 발표(2025.02.05)</a:t>
            </a:r>
            <a:endParaRPr b="0" i="0" sz="751" u="none" cap="none" strike="noStrike">
              <a:solidFill>
                <a:schemeClr val="dk1"/>
              </a:solidFill>
              <a:latin typeface="Arial"/>
              <a:ea typeface="Arial"/>
              <a:cs typeface="Arial"/>
              <a:sym typeface="Arial"/>
            </a:endParaRPr>
          </a:p>
          <a:p>
            <a:pPr indent="0" lvl="0" marL="0" marR="0" rtl="0" algn="r">
              <a:spcBef>
                <a:spcPts val="0"/>
              </a:spcBef>
              <a:spcAft>
                <a:spcPts val="0"/>
              </a:spcAft>
              <a:buNone/>
            </a:pPr>
            <a:r>
              <a:rPr b="0" i="0" lang="ko-KR" sz="751" u="none" cap="none" strike="noStrike">
                <a:solidFill>
                  <a:srgbClr val="7F7F7F"/>
                </a:solidFill>
                <a:latin typeface="Arial"/>
                <a:ea typeface="Arial"/>
                <a:cs typeface="Arial"/>
                <a:sym typeface="Arial"/>
              </a:rPr>
              <a:t>LLM 활용 대화형 상품 추천 시스템</a:t>
            </a:r>
            <a:endParaRPr b="0" i="0" sz="751" u="none" cap="none" strike="noStrike">
              <a:solidFill>
                <a:srgbClr val="7F7F7F"/>
              </a:solidFill>
              <a:latin typeface="Arial"/>
              <a:ea typeface="Arial"/>
              <a:cs typeface="Arial"/>
              <a:sym typeface="Arial"/>
            </a:endParaRPr>
          </a:p>
        </p:txBody>
      </p:sp>
      <p:sp>
        <p:nvSpPr>
          <p:cNvPr id="285" name="Google Shape;285;p1"/>
          <p:cNvSpPr txBox="1"/>
          <p:nvPr/>
        </p:nvSpPr>
        <p:spPr>
          <a:xfrm>
            <a:off x="4572006" y="3620247"/>
            <a:ext cx="2006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200">
                <a:solidFill>
                  <a:srgbClr val="3F3F3F"/>
                </a:solidFill>
              </a:rPr>
              <a:t>발표자: </a:t>
            </a:r>
            <a:r>
              <a:rPr b="1" i="0" lang="ko-KR" sz="1200" u="none" cap="none" strike="noStrike">
                <a:solidFill>
                  <a:srgbClr val="3F3F3F"/>
                </a:solidFill>
                <a:latin typeface="Arial"/>
                <a:ea typeface="Arial"/>
                <a:cs typeface="Arial"/>
                <a:sym typeface="Arial"/>
              </a:rPr>
              <a:t>4기 3팀 박병헌 팀장</a:t>
            </a:r>
            <a:endParaRPr b="1" sz="1200">
              <a:solidFill>
                <a:srgbClr val="3F3F3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10"/>
          <p:cNvPicPr preferRelativeResize="0"/>
          <p:nvPr/>
        </p:nvPicPr>
        <p:blipFill rotWithShape="1">
          <a:blip r:embed="rId3">
            <a:alphaModFix/>
          </a:blip>
          <a:srcRect b="0" l="0" r="0" t="0"/>
          <a:stretch/>
        </p:blipFill>
        <p:spPr>
          <a:xfrm>
            <a:off x="3238488" y="1997797"/>
            <a:ext cx="2617635" cy="2478953"/>
          </a:xfrm>
          <a:prstGeom prst="rect">
            <a:avLst/>
          </a:prstGeom>
          <a:solidFill>
            <a:srgbClr val="F7EFE7"/>
          </a:solidFill>
          <a:ln>
            <a:noFill/>
          </a:ln>
        </p:spPr>
      </p:pic>
      <p:pic>
        <p:nvPicPr>
          <p:cNvPr id="382" name="Google Shape;382;p10"/>
          <p:cNvPicPr preferRelativeResize="0"/>
          <p:nvPr/>
        </p:nvPicPr>
        <p:blipFill rotWithShape="1">
          <a:blip r:embed="rId3">
            <a:alphaModFix/>
          </a:blip>
          <a:srcRect b="0" l="0" r="0" t="0"/>
          <a:stretch/>
        </p:blipFill>
        <p:spPr>
          <a:xfrm>
            <a:off x="525297" y="1983738"/>
            <a:ext cx="2617635" cy="2493012"/>
          </a:xfrm>
          <a:prstGeom prst="rect">
            <a:avLst/>
          </a:prstGeom>
          <a:solidFill>
            <a:srgbClr val="F7EFE7"/>
          </a:solidFill>
          <a:ln>
            <a:noFill/>
          </a:ln>
        </p:spPr>
      </p:pic>
      <p:pic>
        <p:nvPicPr>
          <p:cNvPr id="383" name="Google Shape;383;p10"/>
          <p:cNvPicPr preferRelativeResize="0"/>
          <p:nvPr/>
        </p:nvPicPr>
        <p:blipFill rotWithShape="1">
          <a:blip r:embed="rId4">
            <a:alphaModFix/>
          </a:blip>
          <a:srcRect b="0" l="0" r="0" t="0"/>
          <a:stretch/>
        </p:blipFill>
        <p:spPr>
          <a:xfrm>
            <a:off x="1560110" y="2727396"/>
            <a:ext cx="457200" cy="387351"/>
          </a:xfrm>
          <a:prstGeom prst="rect">
            <a:avLst/>
          </a:prstGeom>
          <a:noFill/>
          <a:ln>
            <a:noFill/>
          </a:ln>
        </p:spPr>
      </p:pic>
      <p:sp>
        <p:nvSpPr>
          <p:cNvPr id="384" name="Google Shape;384;p10"/>
          <p:cNvSpPr txBox="1"/>
          <p:nvPr/>
        </p:nvSpPr>
        <p:spPr>
          <a:xfrm>
            <a:off x="681032" y="2297844"/>
            <a:ext cx="2215356" cy="317500"/>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lang="ko-KR" sz="1800">
                <a:solidFill>
                  <a:srgbClr val="000000"/>
                </a:solidFill>
                <a:latin typeface="Arial"/>
                <a:ea typeface="Arial"/>
                <a:cs typeface="Arial"/>
                <a:sym typeface="Arial"/>
              </a:rPr>
              <a:t>주요 기능 </a:t>
            </a:r>
            <a:r>
              <a:rPr lang="ko-KR" sz="1800">
                <a:solidFill>
                  <a:srgbClr val="FC4561"/>
                </a:solidFill>
                <a:latin typeface="Arial"/>
                <a:ea typeface="Arial"/>
                <a:cs typeface="Arial"/>
                <a:sym typeface="Arial"/>
              </a:rPr>
              <a:t>7개</a:t>
            </a:r>
            <a:r>
              <a:rPr lang="ko-KR" sz="1800">
                <a:solidFill>
                  <a:srgbClr val="000000"/>
                </a:solidFill>
                <a:latin typeface="Arial"/>
                <a:ea typeface="Arial"/>
                <a:cs typeface="Arial"/>
                <a:sym typeface="Arial"/>
              </a:rPr>
              <a:t> 개발</a:t>
            </a:r>
            <a:endParaRPr/>
          </a:p>
        </p:txBody>
      </p:sp>
      <p:sp>
        <p:nvSpPr>
          <p:cNvPr id="385" name="Google Shape;385;p10"/>
          <p:cNvSpPr txBox="1"/>
          <p:nvPr/>
        </p:nvSpPr>
        <p:spPr>
          <a:xfrm>
            <a:off x="750033" y="3417567"/>
            <a:ext cx="1040995" cy="995823"/>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lang="ko-KR" sz="1050">
                <a:solidFill>
                  <a:srgbClr val="3F3F3F"/>
                </a:solidFill>
                <a:latin typeface="Arial"/>
                <a:ea typeface="Arial"/>
                <a:cs typeface="Arial"/>
                <a:sym typeface="Arial"/>
              </a:rPr>
              <a:t>RAG 모델 개발</a:t>
            </a:r>
            <a:endParaRPr b="1" sz="1050">
              <a:solidFill>
                <a:srgbClr val="3F3F3F"/>
              </a:solidFill>
              <a:latin typeface="Arial"/>
              <a:ea typeface="Arial"/>
              <a:cs typeface="Arial"/>
              <a:sym typeface="Arial"/>
            </a:endParaRPr>
          </a:p>
          <a:p>
            <a:pPr indent="-171450" lvl="0" marL="171450" marR="0" rtl="0" algn="l">
              <a:lnSpc>
                <a:spcPct val="92130"/>
              </a:lnSpc>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장소추천</a:t>
            </a:r>
            <a:endParaRPr sz="1050">
              <a:solidFill>
                <a:srgbClr val="3F3F3F"/>
              </a:solidFill>
              <a:latin typeface="Arial"/>
              <a:ea typeface="Arial"/>
              <a:cs typeface="Arial"/>
              <a:sym typeface="Arial"/>
            </a:endParaRPr>
          </a:p>
          <a:p>
            <a:pPr indent="-171450" lvl="0" marL="171450" marR="0" rtl="0" algn="l">
              <a:lnSpc>
                <a:spcPct val="92130"/>
              </a:lnSpc>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일정추천</a:t>
            </a:r>
            <a:endParaRPr sz="1050">
              <a:solidFill>
                <a:srgbClr val="3F3F3F"/>
              </a:solidFill>
              <a:latin typeface="Arial"/>
              <a:ea typeface="Arial"/>
              <a:cs typeface="Arial"/>
              <a:sym typeface="Arial"/>
            </a:endParaRPr>
          </a:p>
          <a:p>
            <a:pPr indent="-171450" lvl="0" marL="171450" marR="0" rtl="0" algn="l">
              <a:lnSpc>
                <a:spcPct val="92130"/>
              </a:lnSpc>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일정변경</a:t>
            </a:r>
            <a:endParaRPr sz="1050">
              <a:solidFill>
                <a:srgbClr val="3F3F3F"/>
              </a:solidFill>
              <a:latin typeface="Arial"/>
              <a:ea typeface="Arial"/>
              <a:cs typeface="Arial"/>
              <a:sym typeface="Arial"/>
            </a:endParaRPr>
          </a:p>
          <a:p>
            <a:pPr indent="-171450" lvl="0" marL="171450" marR="0" rtl="0" algn="l">
              <a:lnSpc>
                <a:spcPct val="92130"/>
              </a:lnSpc>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4개 언어 지원</a:t>
            </a:r>
            <a:endParaRPr sz="1050">
              <a:solidFill>
                <a:srgbClr val="3F3F3F"/>
              </a:solidFill>
              <a:latin typeface="Arial"/>
              <a:ea typeface="Arial"/>
              <a:cs typeface="Arial"/>
              <a:sym typeface="Arial"/>
            </a:endParaRPr>
          </a:p>
        </p:txBody>
      </p:sp>
      <p:sp>
        <p:nvSpPr>
          <p:cNvPr id="386" name="Google Shape;386;p10"/>
          <p:cNvSpPr txBox="1"/>
          <p:nvPr/>
        </p:nvSpPr>
        <p:spPr>
          <a:xfrm>
            <a:off x="1556942" y="2067905"/>
            <a:ext cx="495300" cy="196851"/>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ko-KR" sz="1400">
                <a:solidFill>
                  <a:srgbClr val="000000"/>
                </a:solidFill>
                <a:latin typeface="Arial"/>
                <a:ea typeface="Arial"/>
                <a:cs typeface="Arial"/>
                <a:sym typeface="Arial"/>
              </a:rPr>
              <a:t>01</a:t>
            </a:r>
            <a:endParaRPr/>
          </a:p>
        </p:txBody>
      </p:sp>
      <p:sp>
        <p:nvSpPr>
          <p:cNvPr id="387" name="Google Shape;387;p10"/>
          <p:cNvSpPr txBox="1"/>
          <p:nvPr/>
        </p:nvSpPr>
        <p:spPr>
          <a:xfrm>
            <a:off x="1788710" y="3417567"/>
            <a:ext cx="1354222" cy="995823"/>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lang="ko-KR" sz="1050">
                <a:solidFill>
                  <a:srgbClr val="3F3F3F"/>
                </a:solidFill>
                <a:latin typeface="Arial"/>
                <a:ea typeface="Arial"/>
                <a:cs typeface="Arial"/>
                <a:sym typeface="Arial"/>
              </a:rPr>
              <a:t>웹 개발</a:t>
            </a:r>
            <a:endParaRPr b="1" sz="1050">
              <a:solidFill>
                <a:srgbClr val="3F3F3F"/>
              </a:solidFill>
              <a:latin typeface="Arial"/>
              <a:ea typeface="Arial"/>
              <a:cs typeface="Arial"/>
              <a:sym typeface="Arial"/>
            </a:endParaRPr>
          </a:p>
          <a:p>
            <a:pPr indent="-171450" lvl="0" marL="171450" marR="0" rtl="0" algn="l">
              <a:lnSpc>
                <a:spcPct val="92130"/>
              </a:lnSpc>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실시간챗봇채팅, 멀티턴지원</a:t>
            </a:r>
            <a:endParaRPr sz="1050">
              <a:solidFill>
                <a:srgbClr val="3F3F3F"/>
              </a:solidFill>
              <a:latin typeface="Arial"/>
              <a:ea typeface="Arial"/>
              <a:cs typeface="Arial"/>
              <a:sym typeface="Arial"/>
            </a:endParaRPr>
          </a:p>
          <a:p>
            <a:pPr indent="-171450" lvl="0" marL="171450" marR="0" rtl="0" algn="l">
              <a:lnSpc>
                <a:spcPct val="92130"/>
              </a:lnSpc>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채팅내용 지도 연동</a:t>
            </a:r>
            <a:endParaRPr sz="1050">
              <a:solidFill>
                <a:srgbClr val="3F3F3F"/>
              </a:solidFill>
              <a:latin typeface="Arial"/>
              <a:ea typeface="Arial"/>
              <a:cs typeface="Arial"/>
              <a:sym typeface="Arial"/>
            </a:endParaRPr>
          </a:p>
          <a:p>
            <a:pPr indent="-171450" lvl="0" marL="171450" marR="0" rtl="0" algn="l">
              <a:lnSpc>
                <a:spcPct val="92130"/>
              </a:lnSpc>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채팅저장, 즐겨찾기 (장소, 일정)</a:t>
            </a:r>
            <a:endParaRPr/>
          </a:p>
        </p:txBody>
      </p:sp>
      <p:pic>
        <p:nvPicPr>
          <p:cNvPr id="388" name="Google Shape;388;p10"/>
          <p:cNvPicPr preferRelativeResize="0"/>
          <p:nvPr/>
        </p:nvPicPr>
        <p:blipFill rotWithShape="1">
          <a:blip r:embed="rId4">
            <a:alphaModFix/>
          </a:blip>
          <a:srcRect b="0" l="0" r="0" t="0"/>
          <a:stretch/>
        </p:blipFill>
        <p:spPr>
          <a:xfrm>
            <a:off x="4327793" y="2935491"/>
            <a:ext cx="457200" cy="387351"/>
          </a:xfrm>
          <a:prstGeom prst="rect">
            <a:avLst/>
          </a:prstGeom>
          <a:noFill/>
          <a:ln>
            <a:noFill/>
          </a:ln>
        </p:spPr>
      </p:pic>
      <p:sp>
        <p:nvSpPr>
          <p:cNvPr id="389" name="Google Shape;389;p10"/>
          <p:cNvSpPr txBox="1"/>
          <p:nvPr/>
        </p:nvSpPr>
        <p:spPr>
          <a:xfrm>
            <a:off x="3448710" y="2438319"/>
            <a:ext cx="2215500" cy="317400"/>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lang="ko-KR" sz="1800"/>
              <a:t>수업시간 때 배운 기술</a:t>
            </a:r>
            <a:r>
              <a:rPr lang="ko-KR" sz="1800">
                <a:solidFill>
                  <a:srgbClr val="000000"/>
                </a:solidFill>
                <a:latin typeface="Arial"/>
                <a:ea typeface="Arial"/>
                <a:cs typeface="Arial"/>
                <a:sym typeface="Arial"/>
              </a:rPr>
              <a:t> </a:t>
            </a:r>
            <a:r>
              <a:rPr lang="ko-KR" sz="1800">
                <a:solidFill>
                  <a:srgbClr val="FC4561"/>
                </a:solidFill>
                <a:latin typeface="Arial"/>
                <a:ea typeface="Arial"/>
                <a:cs typeface="Arial"/>
                <a:sym typeface="Arial"/>
              </a:rPr>
              <a:t>2개 </a:t>
            </a:r>
            <a:r>
              <a:rPr lang="ko-KR" sz="1800">
                <a:solidFill>
                  <a:srgbClr val="000000"/>
                </a:solidFill>
                <a:latin typeface="Arial"/>
                <a:ea typeface="Arial"/>
                <a:cs typeface="Arial"/>
                <a:sym typeface="Arial"/>
              </a:rPr>
              <a:t>이상 </a:t>
            </a:r>
            <a:r>
              <a:rPr lang="ko-KR" sz="1800"/>
              <a:t>사용</a:t>
            </a:r>
            <a:endParaRPr/>
          </a:p>
        </p:txBody>
      </p:sp>
      <p:sp>
        <p:nvSpPr>
          <p:cNvPr id="390" name="Google Shape;390;p10"/>
          <p:cNvSpPr txBox="1"/>
          <p:nvPr/>
        </p:nvSpPr>
        <p:spPr>
          <a:xfrm>
            <a:off x="4308747" y="2061808"/>
            <a:ext cx="495300" cy="196851"/>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ko-KR" sz="1400">
                <a:solidFill>
                  <a:srgbClr val="000000"/>
                </a:solidFill>
                <a:latin typeface="Arial"/>
                <a:ea typeface="Arial"/>
                <a:cs typeface="Arial"/>
                <a:sym typeface="Arial"/>
              </a:rPr>
              <a:t>02</a:t>
            </a:r>
            <a:endParaRPr sz="1400">
              <a:solidFill>
                <a:srgbClr val="000000"/>
              </a:solidFill>
              <a:latin typeface="Arial"/>
              <a:ea typeface="Arial"/>
              <a:cs typeface="Arial"/>
              <a:sym typeface="Arial"/>
            </a:endParaRPr>
          </a:p>
        </p:txBody>
      </p:sp>
      <p:sp>
        <p:nvSpPr>
          <p:cNvPr id="391" name="Google Shape;391;p10"/>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프로젝트 기간/목표 및 KPI</a:t>
            </a:r>
            <a:endParaRPr/>
          </a:p>
        </p:txBody>
      </p:sp>
      <p:sp>
        <p:nvSpPr>
          <p:cNvPr id="392" name="Google Shape;392;p10"/>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t>05</a:t>
            </a:r>
            <a:endParaRPr/>
          </a:p>
        </p:txBody>
      </p:sp>
      <p:sp>
        <p:nvSpPr>
          <p:cNvPr id="393" name="Google Shape;393;p10"/>
          <p:cNvSpPr txBox="1"/>
          <p:nvPr/>
        </p:nvSpPr>
        <p:spPr>
          <a:xfrm>
            <a:off x="1524000" y="1228021"/>
            <a:ext cx="6401741" cy="585101"/>
          </a:xfrm>
          <a:prstGeom prst="rect">
            <a:avLst/>
          </a:prstGeom>
          <a:noFill/>
          <a:ln>
            <a:noFill/>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chemeClr val="dk1"/>
              </a:buClr>
              <a:buSzPts val="1400"/>
              <a:buFont typeface="Noto Sans Symbols"/>
              <a:buChar char="✔"/>
            </a:pPr>
            <a:r>
              <a:rPr lang="ko-KR" sz="1400">
                <a:solidFill>
                  <a:schemeClr val="dk1"/>
                </a:solidFill>
                <a:latin typeface="Arial"/>
                <a:ea typeface="Arial"/>
                <a:cs typeface="Arial"/>
                <a:sym typeface="Arial"/>
              </a:rPr>
              <a:t>(팀) 2개월동안 </a:t>
            </a:r>
            <a:r>
              <a:rPr b="1" lang="ko-KR" sz="1400">
                <a:solidFill>
                  <a:schemeClr val="dk1"/>
                </a:solidFill>
                <a:latin typeface="Arial"/>
                <a:ea typeface="Arial"/>
                <a:cs typeface="Arial"/>
                <a:sym typeface="Arial"/>
              </a:rPr>
              <a:t>필수 기능 개발 완료</a:t>
            </a:r>
            <a:r>
              <a:rPr lang="ko-KR" sz="1400">
                <a:solidFill>
                  <a:schemeClr val="dk1"/>
                </a:solidFill>
                <a:latin typeface="Arial"/>
                <a:ea typeface="Arial"/>
                <a:cs typeface="Arial"/>
                <a:sym typeface="Arial"/>
              </a:rPr>
              <a:t>해 </a:t>
            </a:r>
            <a:r>
              <a:rPr b="1" lang="ko-KR" sz="1400">
                <a:solidFill>
                  <a:schemeClr val="dk1"/>
                </a:solidFill>
                <a:latin typeface="Arial"/>
                <a:ea typeface="Arial"/>
                <a:cs typeface="Arial"/>
                <a:sym typeface="Arial"/>
              </a:rPr>
              <a:t>웹사이트 배포</a:t>
            </a:r>
            <a:endParaRPr b="1" sz="1400">
              <a:solidFill>
                <a:schemeClr val="dk1"/>
              </a:solidFill>
              <a:latin typeface="Arial"/>
              <a:ea typeface="Arial"/>
              <a:cs typeface="Arial"/>
              <a:sym typeface="Arial"/>
            </a:endParaRPr>
          </a:p>
          <a:p>
            <a:pPr indent="-285750" lvl="0" marL="285750" marR="0" rtl="0" algn="l">
              <a:lnSpc>
                <a:spcPct val="120000"/>
              </a:lnSpc>
              <a:spcBef>
                <a:spcPts val="0"/>
              </a:spcBef>
              <a:spcAft>
                <a:spcPts val="0"/>
              </a:spcAft>
              <a:buClr>
                <a:schemeClr val="dk1"/>
              </a:buClr>
              <a:buSzPts val="1400"/>
              <a:buFont typeface="Noto Sans Symbols"/>
              <a:buChar char="✔"/>
            </a:pPr>
            <a:r>
              <a:rPr lang="ko-KR" sz="1400">
                <a:solidFill>
                  <a:schemeClr val="dk1"/>
                </a:solidFill>
                <a:latin typeface="Arial"/>
                <a:ea typeface="Arial"/>
                <a:cs typeface="Arial"/>
                <a:sym typeface="Arial"/>
              </a:rPr>
              <a:t>(개인) 정규 수업 때 어려웠거나 다루지 않았던 </a:t>
            </a:r>
            <a:r>
              <a:rPr b="1" lang="ko-KR" sz="1400">
                <a:solidFill>
                  <a:schemeClr val="dk1"/>
                </a:solidFill>
                <a:latin typeface="Arial"/>
                <a:ea typeface="Arial"/>
                <a:cs typeface="Arial"/>
                <a:sym typeface="Arial"/>
              </a:rPr>
              <a:t>기술 최소 1개 이상</a:t>
            </a:r>
            <a:r>
              <a:rPr lang="ko-KR" sz="1400">
                <a:solidFill>
                  <a:schemeClr val="dk1"/>
                </a:solidFill>
                <a:latin typeface="Arial"/>
                <a:ea typeface="Arial"/>
                <a:cs typeface="Arial"/>
                <a:sym typeface="Arial"/>
              </a:rPr>
              <a:t> 쓰기 </a:t>
            </a:r>
            <a:endParaRPr sz="1400">
              <a:solidFill>
                <a:schemeClr val="dk1"/>
              </a:solidFill>
              <a:latin typeface="Arial"/>
              <a:ea typeface="Arial"/>
              <a:cs typeface="Arial"/>
              <a:sym typeface="Arial"/>
            </a:endParaRPr>
          </a:p>
        </p:txBody>
      </p:sp>
      <p:sp>
        <p:nvSpPr>
          <p:cNvPr id="394" name="Google Shape;394;p10"/>
          <p:cNvSpPr txBox="1"/>
          <p:nvPr/>
        </p:nvSpPr>
        <p:spPr>
          <a:xfrm>
            <a:off x="1562100" y="819150"/>
            <a:ext cx="68961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dk1"/>
                </a:solidFill>
                <a:latin typeface="Arial"/>
                <a:ea typeface="Arial"/>
                <a:cs typeface="Arial"/>
                <a:sym typeface="Arial"/>
              </a:rPr>
              <a:t>2024.12.06 ~ 2025.02.04 (2개월간)</a:t>
            </a:r>
            <a:endParaRPr sz="1600">
              <a:solidFill>
                <a:schemeClr val="dk1"/>
              </a:solidFill>
              <a:latin typeface="Arial"/>
              <a:ea typeface="Arial"/>
              <a:cs typeface="Arial"/>
              <a:sym typeface="Arial"/>
            </a:endParaRPr>
          </a:p>
        </p:txBody>
      </p:sp>
      <p:pic>
        <p:nvPicPr>
          <p:cNvPr id="395" name="Google Shape;395;p10"/>
          <p:cNvPicPr preferRelativeResize="0"/>
          <p:nvPr/>
        </p:nvPicPr>
        <p:blipFill rotWithShape="1">
          <a:blip r:embed="rId5">
            <a:alphaModFix/>
          </a:blip>
          <a:srcRect b="0" l="0" r="0" t="0"/>
          <a:stretch/>
        </p:blipFill>
        <p:spPr>
          <a:xfrm rot="-120000">
            <a:off x="553521" y="858022"/>
            <a:ext cx="932184" cy="270028"/>
          </a:xfrm>
          <a:prstGeom prst="rect">
            <a:avLst/>
          </a:prstGeom>
          <a:noFill/>
          <a:ln>
            <a:noFill/>
          </a:ln>
        </p:spPr>
      </p:pic>
      <p:sp>
        <p:nvSpPr>
          <p:cNvPr id="396" name="Google Shape;396;p10"/>
          <p:cNvSpPr txBox="1"/>
          <p:nvPr/>
        </p:nvSpPr>
        <p:spPr>
          <a:xfrm rot="-120000">
            <a:off x="286623" y="896617"/>
            <a:ext cx="1438218" cy="195531"/>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lang="ko-KR" sz="1600">
                <a:solidFill>
                  <a:srgbClr val="000000"/>
                </a:solidFill>
                <a:latin typeface="Nanum Pen Script"/>
                <a:ea typeface="Nanum Pen Script"/>
                <a:cs typeface="Nanum Pen Script"/>
                <a:sym typeface="Nanum Pen Script"/>
              </a:rPr>
              <a:t>프로젝트 기간</a:t>
            </a:r>
            <a:endParaRPr/>
          </a:p>
        </p:txBody>
      </p:sp>
      <p:pic>
        <p:nvPicPr>
          <p:cNvPr id="397" name="Google Shape;397;p10"/>
          <p:cNvPicPr preferRelativeResize="0"/>
          <p:nvPr/>
        </p:nvPicPr>
        <p:blipFill rotWithShape="1">
          <a:blip r:embed="rId5">
            <a:alphaModFix/>
          </a:blip>
          <a:srcRect b="0" l="0" r="0" t="0"/>
          <a:stretch/>
        </p:blipFill>
        <p:spPr>
          <a:xfrm rot="-120000">
            <a:off x="553521" y="1385079"/>
            <a:ext cx="932184" cy="270028"/>
          </a:xfrm>
          <a:prstGeom prst="rect">
            <a:avLst/>
          </a:prstGeom>
          <a:noFill/>
          <a:ln>
            <a:noFill/>
          </a:ln>
        </p:spPr>
      </p:pic>
      <p:sp>
        <p:nvSpPr>
          <p:cNvPr id="398" name="Google Shape;398;p10"/>
          <p:cNvSpPr txBox="1"/>
          <p:nvPr/>
        </p:nvSpPr>
        <p:spPr>
          <a:xfrm rot="-120000">
            <a:off x="286623" y="1423674"/>
            <a:ext cx="1438218" cy="195531"/>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lang="ko-KR" sz="1600">
                <a:solidFill>
                  <a:srgbClr val="000000"/>
                </a:solidFill>
                <a:latin typeface="Nanum Pen Script"/>
                <a:ea typeface="Nanum Pen Script"/>
                <a:cs typeface="Nanum Pen Script"/>
                <a:sym typeface="Nanum Pen Script"/>
              </a:rPr>
              <a:t>프로젝트 목표</a:t>
            </a:r>
            <a:endParaRPr/>
          </a:p>
        </p:txBody>
      </p:sp>
      <p:pic>
        <p:nvPicPr>
          <p:cNvPr id="399" name="Google Shape;399;p10"/>
          <p:cNvPicPr preferRelativeResize="0"/>
          <p:nvPr/>
        </p:nvPicPr>
        <p:blipFill rotWithShape="1">
          <a:blip r:embed="rId3">
            <a:alphaModFix/>
          </a:blip>
          <a:srcRect b="0" l="0" r="0" t="0"/>
          <a:stretch/>
        </p:blipFill>
        <p:spPr>
          <a:xfrm>
            <a:off x="5969862" y="1983738"/>
            <a:ext cx="2617635" cy="2507823"/>
          </a:xfrm>
          <a:prstGeom prst="rect">
            <a:avLst/>
          </a:prstGeom>
          <a:solidFill>
            <a:srgbClr val="F7EFE7"/>
          </a:solidFill>
          <a:ln>
            <a:noFill/>
          </a:ln>
        </p:spPr>
      </p:pic>
      <p:sp>
        <p:nvSpPr>
          <p:cNvPr id="400" name="Google Shape;400;p10"/>
          <p:cNvSpPr txBox="1"/>
          <p:nvPr/>
        </p:nvSpPr>
        <p:spPr>
          <a:xfrm>
            <a:off x="6197343" y="2185664"/>
            <a:ext cx="2215356" cy="900246"/>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lang="ko-KR" sz="1800">
                <a:solidFill>
                  <a:srgbClr val="000000"/>
                </a:solidFill>
                <a:latin typeface="Arial"/>
                <a:ea typeface="Arial"/>
                <a:cs typeface="Arial"/>
                <a:sym typeface="Arial"/>
              </a:rPr>
              <a:t>모</a:t>
            </a:r>
            <a:r>
              <a:rPr lang="ko-KR" sz="1800"/>
              <a:t>델</a:t>
            </a:r>
            <a:r>
              <a:rPr lang="ko-KR" sz="1800">
                <a:solidFill>
                  <a:srgbClr val="000000"/>
                </a:solidFill>
                <a:latin typeface="Arial"/>
                <a:ea typeface="Arial"/>
                <a:cs typeface="Arial"/>
                <a:sym typeface="Arial"/>
              </a:rPr>
              <a:t>평가</a:t>
            </a:r>
            <a:endParaRPr/>
          </a:p>
        </p:txBody>
      </p:sp>
      <p:sp>
        <p:nvSpPr>
          <p:cNvPr id="401" name="Google Shape;401;p10"/>
          <p:cNvSpPr txBox="1"/>
          <p:nvPr/>
        </p:nvSpPr>
        <p:spPr>
          <a:xfrm>
            <a:off x="7031030" y="2068572"/>
            <a:ext cx="495300" cy="196851"/>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ko-KR" sz="1400">
                <a:solidFill>
                  <a:srgbClr val="000000"/>
                </a:solidFill>
                <a:latin typeface="Arial"/>
                <a:ea typeface="Arial"/>
                <a:cs typeface="Arial"/>
                <a:sym typeface="Arial"/>
              </a:rPr>
              <a:t>03</a:t>
            </a:r>
            <a:endParaRPr/>
          </a:p>
        </p:txBody>
      </p:sp>
      <p:sp>
        <p:nvSpPr>
          <p:cNvPr id="402" name="Google Shape;402;p10"/>
          <p:cNvSpPr txBox="1"/>
          <p:nvPr/>
        </p:nvSpPr>
        <p:spPr>
          <a:xfrm>
            <a:off x="3404582" y="3406984"/>
            <a:ext cx="2334900" cy="9003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LangGraph</a:t>
            </a:r>
            <a:endParaRPr sz="1050">
              <a:solidFill>
                <a:srgbClr val="3F3F3F"/>
              </a:solidFill>
              <a:latin typeface="Arial"/>
              <a:ea typeface="Arial"/>
              <a:cs typeface="Arial"/>
              <a:sym typeface="Arial"/>
            </a:endParaRPr>
          </a:p>
          <a:p>
            <a:pPr indent="-171450" lvl="0" marL="171450" marR="0" rtl="0" algn="l">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Docker</a:t>
            </a:r>
            <a:endParaRPr/>
          </a:p>
          <a:p>
            <a:pPr indent="-171450" lvl="0" marL="171450" marR="0" rtl="0" algn="l">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AWS, Runpod</a:t>
            </a:r>
            <a:endParaRPr sz="1050">
              <a:solidFill>
                <a:srgbClr val="3F3F3F"/>
              </a:solidFill>
              <a:latin typeface="Arial"/>
              <a:ea typeface="Arial"/>
              <a:cs typeface="Arial"/>
              <a:sym typeface="Arial"/>
            </a:endParaRPr>
          </a:p>
          <a:p>
            <a:pPr indent="-171450" lvl="0" marL="171450" marR="0" rtl="0" algn="l">
              <a:spcBef>
                <a:spcPts val="0"/>
              </a:spcBef>
              <a:spcAft>
                <a:spcPts val="0"/>
              </a:spcAft>
              <a:buClr>
                <a:srgbClr val="3F3F3F"/>
              </a:buClr>
              <a:buSzPts val="1050"/>
              <a:buFont typeface="Arial"/>
              <a:buChar char="•"/>
            </a:pPr>
            <a:r>
              <a:rPr lang="ko-KR" sz="1050">
                <a:solidFill>
                  <a:srgbClr val="3F3F3F"/>
                </a:solidFill>
                <a:latin typeface="Malgun Gothic"/>
                <a:ea typeface="Malgun Gothic"/>
                <a:cs typeface="Malgun Gothic"/>
                <a:sym typeface="Malgun Gothic"/>
              </a:rPr>
              <a:t>Naver Map API</a:t>
            </a:r>
            <a:r>
              <a:rPr lang="ko-KR" sz="1050">
                <a:solidFill>
                  <a:srgbClr val="3F3F3F"/>
                </a:solidFill>
                <a:latin typeface="Malgun Gothic"/>
                <a:ea typeface="Malgun Gothic"/>
                <a:cs typeface="Malgun Gothic"/>
                <a:sym typeface="Malgun Gothic"/>
              </a:rPr>
              <a:t>, ChatGPT API</a:t>
            </a:r>
            <a:endParaRPr/>
          </a:p>
          <a:p>
            <a:pPr indent="-171450" lvl="0" marL="171450" marR="0" rtl="0" algn="l">
              <a:spcBef>
                <a:spcPts val="0"/>
              </a:spcBef>
              <a:spcAft>
                <a:spcPts val="0"/>
              </a:spcAft>
              <a:buClr>
                <a:srgbClr val="3F3F3F"/>
              </a:buClr>
              <a:buSzPts val="1050"/>
              <a:buFont typeface="Arial"/>
              <a:buChar char="•"/>
            </a:pPr>
            <a:r>
              <a:rPr lang="ko-KR" sz="1050">
                <a:solidFill>
                  <a:srgbClr val="3F3F3F"/>
                </a:solidFill>
                <a:latin typeface="Malgun Gothic"/>
                <a:ea typeface="Malgun Gothic"/>
                <a:cs typeface="Malgun Gothic"/>
                <a:sym typeface="Malgun Gothic"/>
              </a:rPr>
              <a:t>Git, Confluence, Jira</a:t>
            </a:r>
            <a:endParaRPr sz="1050">
              <a:solidFill>
                <a:srgbClr val="3F3F3F"/>
              </a:solidFill>
              <a:latin typeface="Malgun Gothic"/>
              <a:ea typeface="Malgun Gothic"/>
              <a:cs typeface="Malgun Gothic"/>
              <a:sym typeface="Malgun Gothic"/>
            </a:endParaRPr>
          </a:p>
        </p:txBody>
      </p:sp>
      <p:sp>
        <p:nvSpPr>
          <p:cNvPr id="403" name="Google Shape;403;p10"/>
          <p:cNvSpPr txBox="1"/>
          <p:nvPr/>
        </p:nvSpPr>
        <p:spPr>
          <a:xfrm>
            <a:off x="6148765" y="3406984"/>
            <a:ext cx="2334835" cy="900246"/>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응답 속도가 1분 이내인가?</a:t>
            </a:r>
            <a:endParaRPr/>
          </a:p>
          <a:p>
            <a:pPr indent="-171450" lvl="0" marL="171450" marR="0" rtl="0" algn="l">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응답이 기대했던 답변과 유사한가?</a:t>
            </a:r>
            <a:endParaRPr/>
          </a:p>
          <a:p>
            <a:pPr indent="-171450" lvl="0" marL="171450" marR="0" rtl="0" algn="l">
              <a:spcBef>
                <a:spcPts val="0"/>
              </a:spcBef>
              <a:spcAft>
                <a:spcPts val="0"/>
              </a:spcAft>
              <a:buClr>
                <a:srgbClr val="3F3F3F"/>
              </a:buClr>
              <a:buSzPts val="1050"/>
              <a:buFont typeface="Arial"/>
              <a:buChar char="•"/>
            </a:pPr>
            <a:r>
              <a:rPr lang="ko-KR" sz="1050">
                <a:solidFill>
                  <a:srgbClr val="3F3F3F"/>
                </a:solidFill>
                <a:latin typeface="Arial"/>
                <a:ea typeface="Arial"/>
                <a:cs typeface="Arial"/>
                <a:sym typeface="Arial"/>
              </a:rPr>
              <a:t>(예) 00 지역 추천해줘 -&gt; 추천한 장소들이 00 지역이 맞는가 확인 등</a:t>
            </a:r>
            <a:endParaRPr sz="1050">
              <a:solidFill>
                <a:srgbClr val="3F3F3F"/>
              </a:solidFill>
              <a:latin typeface="Arial"/>
              <a:ea typeface="Arial"/>
              <a:cs typeface="Arial"/>
              <a:sym typeface="Arial"/>
            </a:endParaRPr>
          </a:p>
          <a:p>
            <a:pPr indent="-104775" lvl="0" marL="171450" marR="0" rtl="0" algn="l">
              <a:spcBef>
                <a:spcPts val="0"/>
              </a:spcBef>
              <a:spcAft>
                <a:spcPts val="0"/>
              </a:spcAft>
              <a:buClr>
                <a:schemeClr val="dk1"/>
              </a:buClr>
              <a:buSzPts val="1050"/>
              <a:buFont typeface="Arial"/>
              <a:buNone/>
            </a:pPr>
            <a:r>
              <a:t/>
            </a:r>
            <a:endParaRPr sz="1050">
              <a:solidFill>
                <a:srgbClr val="3F3F3F"/>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1"/>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프로젝트 수행 절차</a:t>
            </a:r>
            <a:endParaRPr/>
          </a:p>
        </p:txBody>
      </p:sp>
      <p:sp>
        <p:nvSpPr>
          <p:cNvPr id="409" name="Google Shape;409;p11"/>
          <p:cNvSpPr txBox="1"/>
          <p:nvPr>
            <p:ph idx="1" type="body"/>
          </p:nvPr>
        </p:nvSpPr>
        <p:spPr>
          <a:xfrm>
            <a:off x="371540" y="741150"/>
            <a:ext cx="8400923" cy="3891900"/>
          </a:xfrm>
          <a:prstGeom prst="rect">
            <a:avLst/>
          </a:prstGeom>
          <a:noFill/>
          <a:ln>
            <a:noFill/>
          </a:ln>
        </p:spPr>
        <p:txBody>
          <a:bodyPr anchorCtr="0" anchor="t" bIns="45700" lIns="91425" spcFirstLastPara="1" rIns="91425" wrap="square" tIns="45700">
            <a:normAutofit/>
          </a:bodyPr>
          <a:lstStyle/>
          <a:p>
            <a:pPr indent="-139689" lvl="0" marL="228589" rtl="0" algn="l">
              <a:lnSpc>
                <a:spcPct val="114000"/>
              </a:lnSpc>
              <a:spcBef>
                <a:spcPts val="0"/>
              </a:spcBef>
              <a:spcAft>
                <a:spcPts val="0"/>
              </a:spcAft>
              <a:buClr>
                <a:schemeClr val="dk1"/>
              </a:buClr>
              <a:buSzPts val="1400"/>
              <a:buFont typeface="Arial"/>
              <a:buNone/>
            </a:pPr>
            <a:r>
              <a:t/>
            </a:r>
            <a:endParaRPr/>
          </a:p>
        </p:txBody>
      </p:sp>
      <p:sp>
        <p:nvSpPr>
          <p:cNvPr id="410" name="Google Shape;410;p11"/>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solidFill>
                  <a:srgbClr val="FC4561"/>
                </a:solidFill>
              </a:rPr>
              <a:t>0</a:t>
            </a:r>
            <a:r>
              <a:rPr lang="ko-KR"/>
              <a:t>6</a:t>
            </a:r>
            <a:endParaRPr>
              <a:solidFill>
                <a:srgbClr val="FC4561"/>
              </a:solidFill>
            </a:endParaRPr>
          </a:p>
        </p:txBody>
      </p:sp>
      <p:graphicFrame>
        <p:nvGraphicFramePr>
          <p:cNvPr id="411" name="Google Shape;411;p11"/>
          <p:cNvGraphicFramePr/>
          <p:nvPr/>
        </p:nvGraphicFramePr>
        <p:xfrm>
          <a:off x="356933" y="772900"/>
          <a:ext cx="3000000" cy="3000000"/>
        </p:xfrm>
        <a:graphic>
          <a:graphicData uri="http://schemas.openxmlformats.org/drawingml/2006/table">
            <a:tbl>
              <a:tblPr>
                <a:noFill/>
                <a:tableStyleId>{1173FE7F-1631-4717-92F4-E590813721DA}</a:tableStyleId>
              </a:tblPr>
              <a:tblGrid>
                <a:gridCol w="848375"/>
                <a:gridCol w="848375"/>
                <a:gridCol w="848375"/>
                <a:gridCol w="848375"/>
                <a:gridCol w="848375"/>
                <a:gridCol w="848375"/>
                <a:gridCol w="848375"/>
                <a:gridCol w="848375"/>
                <a:gridCol w="848375"/>
                <a:gridCol w="848375"/>
              </a:tblGrid>
              <a:tr h="545325">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6666"/>
                    </a:solidFill>
                  </a:tcPr>
                </a:tc>
                <a:tc>
                  <a:txBody>
                    <a:bodyPr/>
                    <a:lstStyle/>
                    <a:p>
                      <a:pPr indent="0" lvl="0" marL="0" marR="0" rtl="0" algn="l">
                        <a:spcBef>
                          <a:spcPts val="0"/>
                        </a:spcBef>
                        <a:spcAft>
                          <a:spcPts val="0"/>
                        </a:spcAft>
                        <a:buClr>
                          <a:schemeClr val="dk1"/>
                        </a:buClr>
                        <a:buSzPts val="1100"/>
                        <a:buFont typeface="Arial"/>
                        <a:buNone/>
                      </a:pPr>
                      <a:r>
                        <a:rPr lang="ko-KR" sz="1100" u="none" cap="none" strike="noStrike">
                          <a:latin typeface="Arial"/>
                          <a:ea typeface="Arial"/>
                          <a:cs typeface="Arial"/>
                          <a:sym typeface="Arial"/>
                        </a:rPr>
                        <a:t>1주차</a:t>
                      </a:r>
                      <a:endParaRPr sz="1100" u="none" cap="none" strike="noStrike">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Arial"/>
                        <a:buNone/>
                      </a:pPr>
                      <a:r>
                        <a:rPr lang="ko-KR" sz="1100" u="none" cap="none" strike="noStrike">
                          <a:solidFill>
                            <a:schemeClr val="dk1"/>
                          </a:solidFill>
                          <a:latin typeface="Arial"/>
                          <a:ea typeface="Arial"/>
                          <a:cs typeface="Arial"/>
                          <a:sym typeface="Arial"/>
                        </a:rPr>
                        <a:t>2주차</a:t>
                      </a:r>
                      <a:endParaRPr sz="1100" u="none" cap="none" strike="noStrike">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Arial"/>
                        <a:buNone/>
                      </a:pPr>
                      <a:r>
                        <a:rPr lang="ko-KR" sz="1100" u="none" cap="none" strike="noStrike">
                          <a:solidFill>
                            <a:schemeClr val="dk1"/>
                          </a:solidFill>
                          <a:latin typeface="Arial"/>
                          <a:ea typeface="Arial"/>
                          <a:cs typeface="Arial"/>
                          <a:sym typeface="Arial"/>
                        </a:rPr>
                        <a:t>3주차</a:t>
                      </a:r>
                      <a:endParaRPr sz="1100" u="none" cap="none" strike="noStrike">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Arial"/>
                        <a:buNone/>
                      </a:pPr>
                      <a:r>
                        <a:rPr lang="ko-KR" sz="1100" u="none" cap="none" strike="noStrike">
                          <a:solidFill>
                            <a:schemeClr val="dk1"/>
                          </a:solidFill>
                          <a:latin typeface="Arial"/>
                          <a:ea typeface="Arial"/>
                          <a:cs typeface="Arial"/>
                          <a:sym typeface="Arial"/>
                        </a:rPr>
                        <a:t>4주차</a:t>
                      </a:r>
                      <a:endParaRPr sz="1100" u="none" cap="none" strike="noStrike">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Arial"/>
                        <a:buNone/>
                      </a:pPr>
                      <a:r>
                        <a:rPr lang="ko-KR" sz="1100" u="none" cap="none" strike="noStrike">
                          <a:solidFill>
                            <a:schemeClr val="dk1"/>
                          </a:solidFill>
                          <a:latin typeface="Arial"/>
                          <a:ea typeface="Arial"/>
                          <a:cs typeface="Arial"/>
                          <a:sym typeface="Arial"/>
                        </a:rPr>
                        <a:t>5주차</a:t>
                      </a:r>
                      <a:endParaRPr sz="1100" u="none" cap="none" strike="noStrike">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Arial"/>
                        <a:buNone/>
                      </a:pPr>
                      <a:r>
                        <a:rPr lang="ko-KR" sz="1100" u="none" cap="none" strike="noStrike">
                          <a:solidFill>
                            <a:schemeClr val="dk1"/>
                          </a:solidFill>
                          <a:latin typeface="Arial"/>
                          <a:ea typeface="Arial"/>
                          <a:cs typeface="Arial"/>
                          <a:sym typeface="Arial"/>
                        </a:rPr>
                        <a:t>6주차</a:t>
                      </a:r>
                      <a:endParaRPr sz="1100" u="none" cap="none" strike="noStrike">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Arial"/>
                        <a:buNone/>
                      </a:pPr>
                      <a:r>
                        <a:rPr lang="ko-KR" sz="1100" u="none" cap="none" strike="noStrike">
                          <a:solidFill>
                            <a:schemeClr val="dk1"/>
                          </a:solidFill>
                          <a:latin typeface="Arial"/>
                          <a:ea typeface="Arial"/>
                          <a:cs typeface="Arial"/>
                          <a:sym typeface="Arial"/>
                        </a:rPr>
                        <a:t>7주차</a:t>
                      </a:r>
                      <a:endParaRPr sz="1100" u="none" cap="none" strike="noStrike">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Arial"/>
                        <a:buNone/>
                      </a:pPr>
                      <a:r>
                        <a:rPr lang="ko-KR" sz="1100" u="none" cap="none" strike="noStrike">
                          <a:solidFill>
                            <a:schemeClr val="dk1"/>
                          </a:solidFill>
                          <a:latin typeface="Arial"/>
                          <a:ea typeface="Arial"/>
                          <a:cs typeface="Arial"/>
                          <a:sym typeface="Arial"/>
                        </a:rPr>
                        <a:t>8주차</a:t>
                      </a:r>
                      <a:endParaRPr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lang="ko-KR" sz="1100" u="none" cap="none" strike="noStrike">
                          <a:solidFill>
                            <a:schemeClr val="dk1"/>
                          </a:solidFill>
                          <a:latin typeface="Arial"/>
                          <a:ea typeface="Arial"/>
                          <a:cs typeface="Arial"/>
                          <a:sym typeface="Arial"/>
                        </a:rPr>
                        <a:t>(설연휴)</a:t>
                      </a:r>
                      <a:endParaRPr sz="1100" u="none" cap="none" strike="noStrike">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Arial"/>
                        <a:buNone/>
                      </a:pPr>
                      <a:r>
                        <a:rPr lang="ko-KR" sz="1100" u="none" cap="none" strike="noStrike">
                          <a:solidFill>
                            <a:schemeClr val="dk1"/>
                          </a:solidFill>
                          <a:latin typeface="Arial"/>
                          <a:ea typeface="Arial"/>
                          <a:cs typeface="Arial"/>
                          <a:sym typeface="Arial"/>
                        </a:rPr>
                        <a:t>9주차</a:t>
                      </a:r>
                      <a:endParaRPr sz="1100" u="none" cap="none" strike="noStrike">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670675">
                <a:tc>
                  <a:txBody>
                    <a:bodyPr/>
                    <a:lstStyle/>
                    <a:p>
                      <a:pPr indent="0" lvl="0" marL="0" marR="0" rtl="0" algn="ctr">
                        <a:lnSpc>
                          <a:spcPct val="120000"/>
                        </a:lnSpc>
                        <a:spcBef>
                          <a:spcPts val="0"/>
                        </a:spcBef>
                        <a:spcAft>
                          <a:spcPts val="0"/>
                        </a:spcAft>
                        <a:buClr>
                          <a:srgbClr val="3A3838"/>
                        </a:buClr>
                        <a:buSzPts val="1100"/>
                        <a:buFont typeface="Arial"/>
                        <a:buNone/>
                      </a:pPr>
                      <a:r>
                        <a:rPr b="1" lang="ko-KR" sz="1100" u="none" cap="none" strike="noStrike">
                          <a:solidFill>
                            <a:srgbClr val="3A3838"/>
                          </a:solidFill>
                          <a:latin typeface="Arial"/>
                          <a:ea typeface="Arial"/>
                          <a:cs typeface="Arial"/>
                          <a:sym typeface="Arial"/>
                        </a:rPr>
                        <a:t>사전 기획</a:t>
                      </a:r>
                      <a:endParaRPr b="1" sz="1100" u="none" cap="none" strike="noStrike">
                        <a:solidFill>
                          <a:srgbClr val="3A3838"/>
                        </a:solidFill>
                        <a:latin typeface="Arial"/>
                        <a:ea typeface="Arial"/>
                        <a:cs typeface="Arial"/>
                        <a:sym typeface="Arial"/>
                      </a:endParaRPr>
                    </a:p>
                  </a:txBody>
                  <a:tcPr marT="42475" marB="42475" marR="84925" marL="849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675">
                <a:tc>
                  <a:txBody>
                    <a:bodyPr/>
                    <a:lstStyle/>
                    <a:p>
                      <a:pPr indent="0" lvl="0" marL="0" marR="0" rtl="0" algn="ctr">
                        <a:lnSpc>
                          <a:spcPct val="120000"/>
                        </a:lnSpc>
                        <a:spcBef>
                          <a:spcPts val="0"/>
                        </a:spcBef>
                        <a:spcAft>
                          <a:spcPts val="0"/>
                        </a:spcAft>
                        <a:buClr>
                          <a:srgbClr val="3A3838"/>
                        </a:buClr>
                        <a:buSzPts val="1100"/>
                        <a:buFont typeface="Arial"/>
                        <a:buNone/>
                      </a:pPr>
                      <a:r>
                        <a:rPr b="1" lang="ko-KR" sz="1100" u="none" cap="none" strike="noStrike">
                          <a:solidFill>
                            <a:srgbClr val="3A3838"/>
                          </a:solidFill>
                          <a:latin typeface="Arial"/>
                          <a:ea typeface="Arial"/>
                          <a:cs typeface="Arial"/>
                          <a:sym typeface="Arial"/>
                        </a:rPr>
                        <a:t>데이터 </a:t>
                      </a:r>
                      <a:endParaRPr sz="1100" u="none" cap="none" strike="noStrike">
                        <a:latin typeface="Arial"/>
                        <a:ea typeface="Arial"/>
                        <a:cs typeface="Arial"/>
                        <a:sym typeface="Arial"/>
                      </a:endParaRPr>
                    </a:p>
                  </a:txBody>
                  <a:tcPr marT="42475" marB="42475" marR="84925" marL="849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675">
                <a:tc>
                  <a:txBody>
                    <a:bodyPr/>
                    <a:lstStyle/>
                    <a:p>
                      <a:pPr indent="0" lvl="0" marL="0" marR="0" rtl="0" algn="ctr">
                        <a:lnSpc>
                          <a:spcPct val="120000"/>
                        </a:lnSpc>
                        <a:spcBef>
                          <a:spcPts val="0"/>
                        </a:spcBef>
                        <a:spcAft>
                          <a:spcPts val="0"/>
                        </a:spcAft>
                        <a:buClr>
                          <a:srgbClr val="3A3838"/>
                        </a:buClr>
                        <a:buSzPts val="1100"/>
                        <a:buFont typeface="Arial"/>
                        <a:buNone/>
                      </a:pPr>
                      <a:r>
                        <a:rPr b="1" lang="ko-KR" sz="1100" u="none" cap="none" strike="noStrike">
                          <a:solidFill>
                            <a:srgbClr val="3A3838"/>
                          </a:solidFill>
                          <a:latin typeface="Arial"/>
                          <a:ea typeface="Arial"/>
                          <a:cs typeface="Arial"/>
                          <a:sym typeface="Arial"/>
                        </a:rPr>
                        <a:t>데이터 </a:t>
                      </a:r>
                      <a:endParaRPr b="1" sz="1100" u="none" cap="none" strike="noStrike">
                        <a:solidFill>
                          <a:srgbClr val="3A3838"/>
                        </a:solidFill>
                        <a:latin typeface="Arial"/>
                        <a:ea typeface="Arial"/>
                        <a:cs typeface="Arial"/>
                        <a:sym typeface="Arial"/>
                      </a:endParaRPr>
                    </a:p>
                    <a:p>
                      <a:pPr indent="0" lvl="0" marL="0" marR="0" rtl="0" algn="ctr">
                        <a:lnSpc>
                          <a:spcPct val="120000"/>
                        </a:lnSpc>
                        <a:spcBef>
                          <a:spcPts val="0"/>
                        </a:spcBef>
                        <a:spcAft>
                          <a:spcPts val="0"/>
                        </a:spcAft>
                        <a:buClr>
                          <a:srgbClr val="3A3838"/>
                        </a:buClr>
                        <a:buSzPts val="1100"/>
                        <a:buFont typeface="Arial"/>
                        <a:buNone/>
                      </a:pPr>
                      <a:r>
                        <a:rPr b="1" lang="ko-KR" sz="1100" u="none" cap="none" strike="noStrike">
                          <a:solidFill>
                            <a:srgbClr val="3A3838"/>
                          </a:solidFill>
                          <a:latin typeface="Arial"/>
                          <a:ea typeface="Arial"/>
                          <a:cs typeface="Arial"/>
                          <a:sym typeface="Arial"/>
                        </a:rPr>
                        <a:t>전처리</a:t>
                      </a:r>
                      <a:endParaRPr sz="1100" u="none" cap="none" strike="noStrike">
                        <a:latin typeface="Arial"/>
                        <a:ea typeface="Arial"/>
                        <a:cs typeface="Arial"/>
                        <a:sym typeface="Arial"/>
                      </a:endParaRPr>
                    </a:p>
                  </a:txBody>
                  <a:tcPr marT="42475" marB="42475" marR="84925" marL="849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24400">
                <a:tc>
                  <a:txBody>
                    <a:bodyPr/>
                    <a:lstStyle/>
                    <a:p>
                      <a:pPr indent="0" lvl="0" marL="0" marR="0" rtl="0" algn="ctr">
                        <a:lnSpc>
                          <a:spcPct val="120000"/>
                        </a:lnSpc>
                        <a:spcBef>
                          <a:spcPts val="0"/>
                        </a:spcBef>
                        <a:spcAft>
                          <a:spcPts val="0"/>
                        </a:spcAft>
                        <a:buClr>
                          <a:srgbClr val="3A3838"/>
                        </a:buClr>
                        <a:buSzPts val="1200"/>
                        <a:buFont typeface="Malgun Gothic"/>
                        <a:buNone/>
                      </a:pPr>
                      <a:r>
                        <a:rPr b="1" lang="ko-KR" sz="1100" u="none" cap="none" strike="noStrike">
                          <a:solidFill>
                            <a:srgbClr val="3A3838"/>
                          </a:solidFill>
                          <a:latin typeface="Arial"/>
                          <a:ea typeface="Arial"/>
                          <a:cs typeface="Arial"/>
                          <a:sym typeface="Arial"/>
                        </a:rPr>
                        <a:t>모델링</a:t>
                      </a:r>
                      <a:endParaRPr b="1" sz="1100" u="none" cap="none" strike="noStrike">
                        <a:solidFill>
                          <a:srgbClr val="3A3838"/>
                        </a:solidFill>
                        <a:latin typeface="Arial"/>
                        <a:ea typeface="Arial"/>
                        <a:cs typeface="Arial"/>
                        <a:sym typeface="Arial"/>
                      </a:endParaRPr>
                    </a:p>
                  </a:txBody>
                  <a:tcPr marT="42475" marB="42475" marR="84925" marL="849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675">
                <a:tc>
                  <a:txBody>
                    <a:bodyPr/>
                    <a:lstStyle/>
                    <a:p>
                      <a:pPr indent="0" lvl="0" marL="0" marR="0" rtl="0" algn="ctr">
                        <a:lnSpc>
                          <a:spcPct val="120000"/>
                        </a:lnSpc>
                        <a:spcBef>
                          <a:spcPts val="0"/>
                        </a:spcBef>
                        <a:spcAft>
                          <a:spcPts val="0"/>
                        </a:spcAft>
                        <a:buClr>
                          <a:srgbClr val="3A3838"/>
                        </a:buClr>
                        <a:buSzPts val="1200"/>
                        <a:buFont typeface="Malgun Gothic"/>
                        <a:buNone/>
                      </a:pPr>
                      <a:r>
                        <a:rPr b="1" lang="ko-KR" sz="1100" u="none" cap="none" strike="noStrike">
                          <a:solidFill>
                            <a:srgbClr val="3A3838"/>
                          </a:solidFill>
                          <a:latin typeface="Arial"/>
                          <a:ea typeface="Arial"/>
                          <a:cs typeface="Arial"/>
                          <a:sym typeface="Arial"/>
                        </a:rPr>
                        <a:t>서비스 </a:t>
                      </a:r>
                      <a:endParaRPr b="1" sz="1100" u="none" cap="none" strike="noStrike">
                        <a:solidFill>
                          <a:srgbClr val="3A3838"/>
                        </a:solidFill>
                        <a:latin typeface="Arial"/>
                        <a:ea typeface="Arial"/>
                        <a:cs typeface="Arial"/>
                        <a:sym typeface="Arial"/>
                      </a:endParaRPr>
                    </a:p>
                    <a:p>
                      <a:pPr indent="0" lvl="0" marL="0" marR="0" rtl="0" algn="ctr">
                        <a:lnSpc>
                          <a:spcPct val="120000"/>
                        </a:lnSpc>
                        <a:spcBef>
                          <a:spcPts val="0"/>
                        </a:spcBef>
                        <a:spcAft>
                          <a:spcPts val="0"/>
                        </a:spcAft>
                        <a:buClr>
                          <a:srgbClr val="3A3838"/>
                        </a:buClr>
                        <a:buSzPts val="1200"/>
                        <a:buFont typeface="Malgun Gothic"/>
                        <a:buNone/>
                      </a:pPr>
                      <a:r>
                        <a:rPr b="1" lang="ko-KR" sz="1100" u="none" cap="none" strike="noStrike">
                          <a:solidFill>
                            <a:srgbClr val="3A3838"/>
                          </a:solidFill>
                          <a:latin typeface="Arial"/>
                          <a:ea typeface="Arial"/>
                          <a:cs typeface="Arial"/>
                          <a:sym typeface="Arial"/>
                        </a:rPr>
                        <a:t>구축</a:t>
                      </a:r>
                      <a:endParaRPr b="1" sz="1100" u="none" cap="none" strike="noStrike">
                        <a:solidFill>
                          <a:srgbClr val="3A3838"/>
                        </a:solidFill>
                        <a:latin typeface="Arial"/>
                        <a:ea typeface="Arial"/>
                        <a:cs typeface="Arial"/>
                        <a:sym typeface="Arial"/>
                      </a:endParaRPr>
                    </a:p>
                  </a:txBody>
                  <a:tcPr marT="42475" marB="42475" marR="84925" marL="849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Malgun Gothic"/>
                        <a:buNone/>
                      </a:pPr>
                      <a:r>
                        <a:t/>
                      </a:r>
                      <a:endParaRPr sz="1100" u="none" cap="none" strike="noStrike"/>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412" name="Google Shape;412;p11"/>
          <p:cNvSpPr/>
          <p:nvPr/>
        </p:nvSpPr>
        <p:spPr>
          <a:xfrm>
            <a:off x="1205319" y="1397575"/>
            <a:ext cx="2366774" cy="465900"/>
          </a:xfrm>
          <a:prstGeom prst="roundRect">
            <a:avLst>
              <a:gd fmla="val 16667" name="adj"/>
            </a:avLst>
          </a:prstGeom>
          <a:solidFill>
            <a:srgbClr val="FCE5CD"/>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400"/>
              <a:buFont typeface="Noto Sans Symbols"/>
              <a:buNone/>
            </a:pPr>
            <a:r>
              <a:rPr b="1" lang="ko-KR" sz="1200">
                <a:solidFill>
                  <a:srgbClr val="3A3838"/>
                </a:solidFill>
                <a:latin typeface="Arial"/>
                <a:ea typeface="Arial"/>
                <a:cs typeface="Arial"/>
                <a:sym typeface="Arial"/>
              </a:rPr>
              <a:t>프로젝트 기획, 요건 정의 및 설계</a:t>
            </a:r>
            <a:endParaRPr b="1" sz="1200">
              <a:solidFill>
                <a:schemeClr val="dk1"/>
              </a:solidFill>
              <a:latin typeface="Arial"/>
              <a:ea typeface="Arial"/>
              <a:cs typeface="Arial"/>
              <a:sym typeface="Arial"/>
            </a:endParaRPr>
          </a:p>
        </p:txBody>
      </p:sp>
      <p:sp>
        <p:nvSpPr>
          <p:cNvPr id="413" name="Google Shape;413;p11"/>
          <p:cNvSpPr/>
          <p:nvPr/>
        </p:nvSpPr>
        <p:spPr>
          <a:xfrm>
            <a:off x="2883936" y="2092813"/>
            <a:ext cx="1582929" cy="415200"/>
          </a:xfrm>
          <a:prstGeom prst="roundRect">
            <a:avLst>
              <a:gd fmla="val 16667" name="adj"/>
            </a:avLst>
          </a:prstGeom>
          <a:solidFill>
            <a:srgbClr val="FCE5CD"/>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400"/>
              <a:buFont typeface="Noto Sans Symbols"/>
              <a:buNone/>
            </a:pPr>
            <a:r>
              <a:rPr b="1" lang="ko-KR" sz="1200">
                <a:solidFill>
                  <a:srgbClr val="3A3838"/>
                </a:solidFill>
                <a:latin typeface="Arial"/>
                <a:ea typeface="Arial"/>
                <a:cs typeface="Arial"/>
                <a:sym typeface="Arial"/>
              </a:rPr>
              <a:t>데이터 수집</a:t>
            </a:r>
            <a:endParaRPr b="1" sz="1200">
              <a:solidFill>
                <a:schemeClr val="dk1"/>
              </a:solidFill>
              <a:latin typeface="Arial"/>
              <a:ea typeface="Arial"/>
              <a:cs typeface="Arial"/>
              <a:sym typeface="Arial"/>
            </a:endParaRPr>
          </a:p>
        </p:txBody>
      </p:sp>
      <p:sp>
        <p:nvSpPr>
          <p:cNvPr id="414" name="Google Shape;414;p11"/>
          <p:cNvSpPr/>
          <p:nvPr/>
        </p:nvSpPr>
        <p:spPr>
          <a:xfrm>
            <a:off x="4250824" y="2776825"/>
            <a:ext cx="1206630" cy="415200"/>
          </a:xfrm>
          <a:prstGeom prst="roundRect">
            <a:avLst>
              <a:gd fmla="val 16667" name="adj"/>
            </a:avLst>
          </a:prstGeom>
          <a:solidFill>
            <a:srgbClr val="FCE5CD"/>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3A3838"/>
              </a:buClr>
              <a:buSzPts val="1200"/>
              <a:buFont typeface="Arial"/>
              <a:buNone/>
            </a:pPr>
            <a:r>
              <a:rPr b="1" lang="ko-KR" sz="1200">
                <a:solidFill>
                  <a:srgbClr val="3A3838"/>
                </a:solidFill>
                <a:latin typeface="Arial"/>
                <a:ea typeface="Arial"/>
                <a:cs typeface="Arial"/>
                <a:sym typeface="Arial"/>
              </a:rPr>
              <a:t>데이터 전처리</a:t>
            </a:r>
            <a:endParaRPr b="1" sz="1200">
              <a:solidFill>
                <a:schemeClr val="dk1"/>
              </a:solidFill>
              <a:latin typeface="Arial"/>
              <a:ea typeface="Arial"/>
              <a:cs typeface="Arial"/>
              <a:sym typeface="Arial"/>
            </a:endParaRPr>
          </a:p>
        </p:txBody>
      </p:sp>
      <p:sp>
        <p:nvSpPr>
          <p:cNvPr id="415" name="Google Shape;415;p11"/>
          <p:cNvSpPr/>
          <p:nvPr/>
        </p:nvSpPr>
        <p:spPr>
          <a:xfrm>
            <a:off x="4693883" y="3376700"/>
            <a:ext cx="3776262" cy="415200"/>
          </a:xfrm>
          <a:prstGeom prst="roundRect">
            <a:avLst>
              <a:gd fmla="val 16667" name="adj"/>
            </a:avLst>
          </a:prstGeom>
          <a:solidFill>
            <a:srgbClr val="FCE5CD"/>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3A3838"/>
              </a:buClr>
              <a:buSzPts val="1200"/>
              <a:buFont typeface="Arial"/>
              <a:buNone/>
            </a:pPr>
            <a:r>
              <a:rPr b="1" lang="ko-KR" sz="1200">
                <a:solidFill>
                  <a:srgbClr val="3A3838"/>
                </a:solidFill>
                <a:latin typeface="Arial"/>
                <a:ea typeface="Arial"/>
                <a:cs typeface="Arial"/>
                <a:sym typeface="Arial"/>
              </a:rPr>
              <a:t>모델 구현 및 개선</a:t>
            </a:r>
            <a:endParaRPr b="1" sz="1200">
              <a:solidFill>
                <a:schemeClr val="dk1"/>
              </a:solidFill>
              <a:latin typeface="Arial"/>
              <a:ea typeface="Arial"/>
              <a:cs typeface="Arial"/>
              <a:sym typeface="Arial"/>
            </a:endParaRPr>
          </a:p>
        </p:txBody>
      </p:sp>
      <p:sp>
        <p:nvSpPr>
          <p:cNvPr id="416" name="Google Shape;416;p11"/>
          <p:cNvSpPr/>
          <p:nvPr/>
        </p:nvSpPr>
        <p:spPr>
          <a:xfrm>
            <a:off x="3411836" y="3951025"/>
            <a:ext cx="4264717" cy="415200"/>
          </a:xfrm>
          <a:prstGeom prst="roundRect">
            <a:avLst>
              <a:gd fmla="val 16667" name="adj"/>
            </a:avLst>
          </a:prstGeom>
          <a:solidFill>
            <a:srgbClr val="FCE5CD"/>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3A3838"/>
              </a:buClr>
              <a:buSzPts val="1200"/>
              <a:buFont typeface="Arial"/>
              <a:buNone/>
            </a:pPr>
            <a:r>
              <a:rPr b="1" lang="ko-KR" sz="1200">
                <a:solidFill>
                  <a:srgbClr val="3A3838"/>
                </a:solidFill>
                <a:latin typeface="Arial"/>
                <a:ea typeface="Arial"/>
                <a:cs typeface="Arial"/>
                <a:sym typeface="Arial"/>
              </a:rPr>
              <a:t>웹 구현</a:t>
            </a:r>
            <a:endParaRPr b="1" sz="1200">
              <a:solidFill>
                <a:schemeClr val="dk1"/>
              </a:solidFill>
              <a:latin typeface="Arial"/>
              <a:ea typeface="Arial"/>
              <a:cs typeface="Arial"/>
              <a:sym typeface="Arial"/>
            </a:endParaRPr>
          </a:p>
        </p:txBody>
      </p:sp>
      <p:sp>
        <p:nvSpPr>
          <p:cNvPr id="417" name="Google Shape;417;p11"/>
          <p:cNvSpPr/>
          <p:nvPr/>
        </p:nvSpPr>
        <p:spPr>
          <a:xfrm>
            <a:off x="7682400" y="3951025"/>
            <a:ext cx="925200" cy="414000"/>
          </a:xfrm>
          <a:prstGeom prst="roundRect">
            <a:avLst>
              <a:gd fmla="val 16667" name="adj"/>
            </a:avLst>
          </a:prstGeom>
          <a:solidFill>
            <a:srgbClr val="FCE5CD"/>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3A3838"/>
              </a:buClr>
              <a:buSzPts val="1200"/>
              <a:buFont typeface="Arial"/>
              <a:buNone/>
            </a:pPr>
            <a:r>
              <a:rPr b="1" lang="ko-KR" sz="1200">
                <a:solidFill>
                  <a:srgbClr val="3A3838"/>
                </a:solidFill>
                <a:latin typeface="Arial"/>
                <a:ea typeface="Arial"/>
                <a:cs typeface="Arial"/>
                <a:sym typeface="Arial"/>
              </a:rPr>
              <a:t>AWS 배포 </a:t>
            </a:r>
            <a:endParaRPr b="1" sz="1200">
              <a:solidFill>
                <a:srgbClr val="3A3838"/>
              </a:solidFill>
              <a:latin typeface="Arial"/>
              <a:ea typeface="Arial"/>
              <a:cs typeface="Arial"/>
              <a:sym typeface="Arial"/>
            </a:endParaRPr>
          </a:p>
          <a:p>
            <a:pPr indent="0" lvl="0" marL="0" marR="0" rtl="0" algn="ctr">
              <a:lnSpc>
                <a:spcPct val="150000"/>
              </a:lnSpc>
              <a:spcBef>
                <a:spcPts val="0"/>
              </a:spcBef>
              <a:spcAft>
                <a:spcPts val="0"/>
              </a:spcAft>
              <a:buClr>
                <a:srgbClr val="3A3838"/>
              </a:buClr>
              <a:buSzPts val="1100"/>
              <a:buFont typeface="Arial"/>
              <a:buNone/>
            </a:pPr>
            <a:r>
              <a:rPr b="1" lang="ko-KR" sz="1100">
                <a:solidFill>
                  <a:srgbClr val="3A3838"/>
                </a:solidFill>
                <a:latin typeface="Arial"/>
                <a:ea typeface="Arial"/>
                <a:cs typeface="Arial"/>
                <a:sym typeface="Arial"/>
              </a:rPr>
              <a:t>트러블슈팅</a:t>
            </a:r>
            <a:endParaRPr b="1" sz="12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2"/>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프로젝트 수행 결과</a:t>
            </a:r>
            <a:endParaRPr/>
          </a:p>
        </p:txBody>
      </p:sp>
      <p:sp>
        <p:nvSpPr>
          <p:cNvPr id="423" name="Google Shape;423;p12"/>
          <p:cNvSpPr txBox="1"/>
          <p:nvPr>
            <p:ph idx="1" type="body"/>
          </p:nvPr>
        </p:nvSpPr>
        <p:spPr>
          <a:xfrm>
            <a:off x="371540" y="741150"/>
            <a:ext cx="8400923" cy="3891900"/>
          </a:xfrm>
          <a:prstGeom prst="rect">
            <a:avLst/>
          </a:prstGeom>
          <a:noFill/>
          <a:ln>
            <a:noFill/>
          </a:ln>
        </p:spPr>
        <p:txBody>
          <a:bodyPr anchorCtr="0" anchor="t" bIns="45700" lIns="91425" spcFirstLastPara="1" rIns="91425" wrap="square" tIns="45700">
            <a:normAutofit/>
          </a:bodyPr>
          <a:lstStyle/>
          <a:p>
            <a:pPr indent="-139689" lvl="0" marL="228589" rtl="0" algn="l">
              <a:lnSpc>
                <a:spcPct val="114000"/>
              </a:lnSpc>
              <a:spcBef>
                <a:spcPts val="0"/>
              </a:spcBef>
              <a:spcAft>
                <a:spcPts val="0"/>
              </a:spcAft>
              <a:buClr>
                <a:schemeClr val="dk1"/>
              </a:buClr>
              <a:buSzPts val="1400"/>
              <a:buFont typeface="Arial"/>
              <a:buNone/>
            </a:pPr>
            <a:r>
              <a:t/>
            </a:r>
            <a:endParaRPr/>
          </a:p>
        </p:txBody>
      </p:sp>
      <p:sp>
        <p:nvSpPr>
          <p:cNvPr id="424" name="Google Shape;424;p12"/>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solidFill>
                  <a:srgbClr val="FC4561"/>
                </a:solidFill>
              </a:rPr>
              <a:t>0</a:t>
            </a:r>
            <a:r>
              <a:rPr lang="ko-KR"/>
              <a:t>7</a:t>
            </a:r>
            <a:endParaRPr>
              <a:solidFill>
                <a:srgbClr val="FC4561"/>
              </a:solidFill>
            </a:endParaRPr>
          </a:p>
        </p:txBody>
      </p:sp>
      <p:pic>
        <p:nvPicPr>
          <p:cNvPr id="425" name="Google Shape;425;p12"/>
          <p:cNvPicPr preferRelativeResize="0"/>
          <p:nvPr/>
        </p:nvPicPr>
        <p:blipFill rotWithShape="1">
          <a:blip r:embed="rId3">
            <a:alphaModFix/>
          </a:blip>
          <a:srcRect b="0" l="0" r="0" t="0"/>
          <a:stretch/>
        </p:blipFill>
        <p:spPr>
          <a:xfrm>
            <a:off x="990600" y="747500"/>
            <a:ext cx="7056251" cy="3891900"/>
          </a:xfrm>
          <a:prstGeom prst="rect">
            <a:avLst/>
          </a:prstGeom>
          <a:noFill/>
          <a:ln>
            <a:noFill/>
          </a:ln>
        </p:spPr>
      </p:pic>
      <p:sp>
        <p:nvSpPr>
          <p:cNvPr id="426" name="Google Shape;426;p12"/>
          <p:cNvSpPr/>
          <p:nvPr/>
        </p:nvSpPr>
        <p:spPr>
          <a:xfrm>
            <a:off x="5598300" y="2805725"/>
            <a:ext cx="1156200" cy="234600"/>
          </a:xfrm>
          <a:prstGeom prst="wedgeRoundRectCallout">
            <a:avLst>
              <a:gd fmla="val -24788" name="adj1"/>
              <a:gd fmla="val 76936" name="adj2"/>
              <a:gd fmla="val 0" name="adj3"/>
            </a:avLst>
          </a:prstGeom>
          <a:solidFill>
            <a:srgbClr val="FC4561">
              <a:alpha val="68235"/>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7EFE7"/>
              </a:buClr>
              <a:buSzPts val="1100"/>
              <a:buFont typeface="Arial"/>
              <a:buNone/>
            </a:pPr>
            <a:r>
              <a:rPr lang="ko-KR" sz="1100">
                <a:solidFill>
                  <a:srgbClr val="F7EFE7"/>
                </a:solidFill>
                <a:latin typeface="Arial"/>
                <a:ea typeface="Arial"/>
                <a:cs typeface="Arial"/>
                <a:sym typeface="Arial"/>
              </a:rPr>
              <a:t>일정 장소 목록</a:t>
            </a:r>
            <a:endParaRPr sz="1100">
              <a:solidFill>
                <a:srgbClr val="F7EFE7"/>
              </a:solidFill>
              <a:latin typeface="Arial"/>
              <a:ea typeface="Arial"/>
              <a:cs typeface="Arial"/>
              <a:sym typeface="Arial"/>
            </a:endParaRPr>
          </a:p>
        </p:txBody>
      </p:sp>
      <p:sp>
        <p:nvSpPr>
          <p:cNvPr id="427" name="Google Shape;427;p12"/>
          <p:cNvSpPr/>
          <p:nvPr/>
        </p:nvSpPr>
        <p:spPr>
          <a:xfrm>
            <a:off x="4647400" y="1475750"/>
            <a:ext cx="950900" cy="234600"/>
          </a:xfrm>
          <a:prstGeom prst="wedgeRoundRectCallout">
            <a:avLst>
              <a:gd fmla="val -20833" name="adj1"/>
              <a:gd fmla="val 87763" name="adj2"/>
              <a:gd fmla="val 0" name="adj3"/>
            </a:avLst>
          </a:prstGeom>
          <a:solidFill>
            <a:srgbClr val="FC4561">
              <a:alpha val="68235"/>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7EFE7"/>
              </a:buClr>
              <a:buSzPts val="1100"/>
              <a:buFont typeface="Arial"/>
              <a:buNone/>
            </a:pPr>
            <a:r>
              <a:rPr lang="ko-KR" sz="1100">
                <a:solidFill>
                  <a:srgbClr val="F7EFE7"/>
                </a:solidFill>
                <a:latin typeface="Arial"/>
                <a:ea typeface="Arial"/>
                <a:cs typeface="Arial"/>
                <a:sym typeface="Arial"/>
              </a:rPr>
              <a:t>지도 및 마커</a:t>
            </a:r>
            <a:endParaRPr sz="1100">
              <a:solidFill>
                <a:srgbClr val="F7EFE7"/>
              </a:solidFill>
              <a:latin typeface="Arial"/>
              <a:ea typeface="Arial"/>
              <a:cs typeface="Arial"/>
              <a:sym typeface="Arial"/>
            </a:endParaRPr>
          </a:p>
        </p:txBody>
      </p:sp>
      <p:sp>
        <p:nvSpPr>
          <p:cNvPr id="428" name="Google Shape;428;p12"/>
          <p:cNvSpPr/>
          <p:nvPr/>
        </p:nvSpPr>
        <p:spPr>
          <a:xfrm>
            <a:off x="2700500" y="867325"/>
            <a:ext cx="652300" cy="234600"/>
          </a:xfrm>
          <a:prstGeom prst="wedgeRoundRectCallout">
            <a:avLst>
              <a:gd fmla="val -26766" name="adj1"/>
              <a:gd fmla="val 69718" name="adj2"/>
              <a:gd fmla="val 0" name="adj3"/>
            </a:avLst>
          </a:prstGeom>
          <a:solidFill>
            <a:srgbClr val="FC4561">
              <a:alpha val="68235"/>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7EFE7"/>
              </a:buClr>
              <a:buSzPts val="1100"/>
              <a:buFont typeface="Arial"/>
              <a:buNone/>
            </a:pPr>
            <a:r>
              <a:rPr b="1" lang="ko-KR" sz="1100">
                <a:solidFill>
                  <a:srgbClr val="F7EFE7"/>
                </a:solidFill>
                <a:latin typeface="Arial"/>
                <a:ea typeface="Arial"/>
                <a:cs typeface="Arial"/>
                <a:sym typeface="Arial"/>
              </a:rPr>
              <a:t>채팅</a:t>
            </a:r>
            <a:endParaRPr b="1" sz="1100">
              <a:solidFill>
                <a:srgbClr val="F7EFE7"/>
              </a:solidFill>
              <a:latin typeface="Arial"/>
              <a:ea typeface="Arial"/>
              <a:cs typeface="Arial"/>
              <a:sym typeface="Arial"/>
            </a:endParaRPr>
          </a:p>
        </p:txBody>
      </p:sp>
      <p:sp>
        <p:nvSpPr>
          <p:cNvPr id="429" name="Google Shape;429;p12"/>
          <p:cNvSpPr/>
          <p:nvPr/>
        </p:nvSpPr>
        <p:spPr>
          <a:xfrm>
            <a:off x="457200" y="3181350"/>
            <a:ext cx="830175" cy="234600"/>
          </a:xfrm>
          <a:prstGeom prst="wedgeRoundRectCallout">
            <a:avLst>
              <a:gd fmla="val 34244" name="adj1"/>
              <a:gd fmla="val -139269" name="adj2"/>
              <a:gd fmla="val 0" name="adj3"/>
            </a:avLst>
          </a:prstGeom>
          <a:solidFill>
            <a:srgbClr val="FC4561">
              <a:alpha val="68235"/>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7EFE7"/>
              </a:buClr>
              <a:buSzPts val="1100"/>
              <a:buFont typeface="Arial"/>
              <a:buNone/>
            </a:pPr>
            <a:r>
              <a:rPr lang="ko-KR" sz="1100">
                <a:solidFill>
                  <a:srgbClr val="F7EFE7"/>
                </a:solidFill>
                <a:latin typeface="Arial"/>
                <a:ea typeface="Arial"/>
                <a:cs typeface="Arial"/>
                <a:sym typeface="Arial"/>
              </a:rPr>
              <a:t>사이드 바</a:t>
            </a:r>
            <a:endParaRPr sz="1100">
              <a:solidFill>
                <a:srgbClr val="F7EFE7"/>
              </a:solidFill>
              <a:latin typeface="Arial"/>
              <a:ea typeface="Arial"/>
              <a:cs typeface="Arial"/>
              <a:sym typeface="Arial"/>
            </a:endParaRPr>
          </a:p>
        </p:txBody>
      </p:sp>
      <p:sp>
        <p:nvSpPr>
          <p:cNvPr id="430" name="Google Shape;430;p12"/>
          <p:cNvSpPr/>
          <p:nvPr/>
        </p:nvSpPr>
        <p:spPr>
          <a:xfrm>
            <a:off x="3576475" y="2174950"/>
            <a:ext cx="927600" cy="234600"/>
          </a:xfrm>
          <a:prstGeom prst="wedgeRoundRectCallout">
            <a:avLst>
              <a:gd fmla="val -16634" name="adj1"/>
              <a:gd fmla="val 81095" name="adj2"/>
              <a:gd fmla="val 0" name="adj3"/>
            </a:avLst>
          </a:prstGeom>
          <a:solidFill>
            <a:srgbClr val="FC4561">
              <a:alpha val="68235"/>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7EFE7"/>
              </a:buClr>
              <a:buSzPts val="1100"/>
              <a:buFont typeface="Arial"/>
              <a:buNone/>
            </a:pPr>
            <a:r>
              <a:rPr lang="ko-KR" sz="1100">
                <a:solidFill>
                  <a:srgbClr val="F7EFE7"/>
                </a:solidFill>
                <a:latin typeface="Arial"/>
                <a:ea typeface="Arial"/>
                <a:cs typeface="Arial"/>
                <a:sym typeface="Arial"/>
              </a:rPr>
              <a:t>날짜 선택</a:t>
            </a:r>
            <a:endParaRPr sz="1100">
              <a:solidFill>
                <a:srgbClr val="F7EFE7"/>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13"/>
          <p:cNvSpPr txBox="1"/>
          <p:nvPr>
            <p:ph type="title"/>
          </p:nvPr>
        </p:nvSpPr>
        <p:spPr>
          <a:xfrm>
            <a:off x="990602" y="133350"/>
            <a:ext cx="7782000"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시스템 아키텍처</a:t>
            </a:r>
            <a:endParaRPr/>
          </a:p>
        </p:txBody>
      </p:sp>
      <p:sp>
        <p:nvSpPr>
          <p:cNvPr id="436" name="Google Shape;436;p13"/>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t>08</a:t>
            </a:r>
            <a:endParaRPr/>
          </a:p>
        </p:txBody>
      </p:sp>
      <p:pic>
        <p:nvPicPr>
          <p:cNvPr id="437" name="Google Shape;437;p13"/>
          <p:cNvPicPr preferRelativeResize="0"/>
          <p:nvPr/>
        </p:nvPicPr>
        <p:blipFill>
          <a:blip r:embed="rId3">
            <a:alphaModFix/>
          </a:blip>
          <a:stretch>
            <a:fillRect/>
          </a:stretch>
        </p:blipFill>
        <p:spPr>
          <a:xfrm>
            <a:off x="259175" y="1023775"/>
            <a:ext cx="8379802" cy="363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4"/>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사용 데이터, 모델, 주요 기술</a:t>
            </a:r>
            <a:endParaRPr/>
          </a:p>
        </p:txBody>
      </p:sp>
      <p:sp>
        <p:nvSpPr>
          <p:cNvPr id="443" name="Google Shape;443;p14"/>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t>09</a:t>
            </a:r>
            <a:endParaRPr/>
          </a:p>
        </p:txBody>
      </p:sp>
      <p:pic>
        <p:nvPicPr>
          <p:cNvPr id="444" name="Google Shape;444;p14"/>
          <p:cNvPicPr preferRelativeResize="0"/>
          <p:nvPr/>
        </p:nvPicPr>
        <p:blipFill rotWithShape="1">
          <a:blip r:embed="rId3">
            <a:alphaModFix/>
          </a:blip>
          <a:srcRect b="51590" l="0" r="49557" t="0"/>
          <a:stretch/>
        </p:blipFill>
        <p:spPr>
          <a:xfrm>
            <a:off x="4824825" y="1620462"/>
            <a:ext cx="952499" cy="910958"/>
          </a:xfrm>
          <a:prstGeom prst="rect">
            <a:avLst/>
          </a:prstGeom>
          <a:noFill/>
          <a:ln>
            <a:noFill/>
          </a:ln>
        </p:spPr>
      </p:pic>
      <p:pic>
        <p:nvPicPr>
          <p:cNvPr id="445" name="Google Shape;445;p14"/>
          <p:cNvPicPr preferRelativeResize="0"/>
          <p:nvPr/>
        </p:nvPicPr>
        <p:blipFill rotWithShape="1">
          <a:blip r:embed="rId4">
            <a:alphaModFix/>
          </a:blip>
          <a:srcRect b="0" l="0" r="0" t="0"/>
          <a:stretch/>
        </p:blipFill>
        <p:spPr>
          <a:xfrm>
            <a:off x="4894535" y="3351476"/>
            <a:ext cx="1762125" cy="466725"/>
          </a:xfrm>
          <a:prstGeom prst="rect">
            <a:avLst/>
          </a:prstGeom>
          <a:noFill/>
          <a:ln>
            <a:noFill/>
          </a:ln>
        </p:spPr>
      </p:pic>
      <p:pic>
        <p:nvPicPr>
          <p:cNvPr id="446" name="Google Shape;446;p14"/>
          <p:cNvPicPr preferRelativeResize="0"/>
          <p:nvPr/>
        </p:nvPicPr>
        <p:blipFill rotWithShape="1">
          <a:blip r:embed="rId5">
            <a:alphaModFix/>
          </a:blip>
          <a:srcRect b="0" l="0" r="0" t="0"/>
          <a:stretch/>
        </p:blipFill>
        <p:spPr>
          <a:xfrm>
            <a:off x="6831649" y="3332422"/>
            <a:ext cx="1866901" cy="504825"/>
          </a:xfrm>
          <a:prstGeom prst="rect">
            <a:avLst/>
          </a:prstGeom>
          <a:noFill/>
          <a:ln>
            <a:noFill/>
          </a:ln>
        </p:spPr>
      </p:pic>
      <p:pic>
        <p:nvPicPr>
          <p:cNvPr id="447" name="Google Shape;447;p14"/>
          <p:cNvPicPr preferRelativeResize="0"/>
          <p:nvPr/>
        </p:nvPicPr>
        <p:blipFill rotWithShape="1">
          <a:blip r:embed="rId6">
            <a:alphaModFix/>
          </a:blip>
          <a:srcRect b="0" l="0" r="0" t="0"/>
          <a:stretch/>
        </p:blipFill>
        <p:spPr>
          <a:xfrm>
            <a:off x="4859455" y="3905494"/>
            <a:ext cx="1832266" cy="466725"/>
          </a:xfrm>
          <a:prstGeom prst="rect">
            <a:avLst/>
          </a:prstGeom>
          <a:noFill/>
          <a:ln>
            <a:noFill/>
          </a:ln>
        </p:spPr>
      </p:pic>
      <p:pic>
        <p:nvPicPr>
          <p:cNvPr id="448" name="Google Shape;448;p14"/>
          <p:cNvPicPr preferRelativeResize="0"/>
          <p:nvPr/>
        </p:nvPicPr>
        <p:blipFill>
          <a:blip r:embed="rId7">
            <a:alphaModFix/>
          </a:blip>
          <a:stretch>
            <a:fillRect/>
          </a:stretch>
        </p:blipFill>
        <p:spPr>
          <a:xfrm>
            <a:off x="587412" y="2326912"/>
            <a:ext cx="1155575" cy="1155575"/>
          </a:xfrm>
          <a:prstGeom prst="rect">
            <a:avLst/>
          </a:prstGeom>
          <a:noFill/>
          <a:ln>
            <a:noFill/>
          </a:ln>
        </p:spPr>
      </p:pic>
      <p:sp>
        <p:nvSpPr>
          <p:cNvPr id="449" name="Google Shape;449;p14"/>
          <p:cNvSpPr txBox="1"/>
          <p:nvPr/>
        </p:nvSpPr>
        <p:spPr>
          <a:xfrm>
            <a:off x="4824825" y="702975"/>
            <a:ext cx="952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dk1"/>
                </a:solidFill>
              </a:rPr>
              <a:t>Data</a:t>
            </a:r>
            <a:endParaRPr b="1" sz="1900">
              <a:solidFill>
                <a:schemeClr val="dk1"/>
              </a:solidFill>
            </a:endParaRPr>
          </a:p>
        </p:txBody>
      </p:sp>
      <p:cxnSp>
        <p:nvCxnSpPr>
          <p:cNvPr id="450" name="Google Shape;450;p14"/>
          <p:cNvCxnSpPr/>
          <p:nvPr/>
        </p:nvCxnSpPr>
        <p:spPr>
          <a:xfrm>
            <a:off x="4398225" y="702975"/>
            <a:ext cx="31500" cy="39573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14"/>
          <p:cNvSpPr txBox="1"/>
          <p:nvPr/>
        </p:nvSpPr>
        <p:spPr>
          <a:xfrm>
            <a:off x="503875" y="682875"/>
            <a:ext cx="14178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2400"/>
              <a:buFont typeface="Arial"/>
              <a:buNone/>
            </a:pPr>
            <a:r>
              <a:rPr b="1" lang="ko-KR" sz="2400">
                <a:solidFill>
                  <a:schemeClr val="dk1"/>
                </a:solidFill>
              </a:rPr>
              <a:t>주요 기술</a:t>
            </a:r>
            <a:endParaRPr>
              <a:solidFill>
                <a:schemeClr val="dk1"/>
              </a:solidFill>
            </a:endParaRPr>
          </a:p>
        </p:txBody>
      </p:sp>
      <p:sp>
        <p:nvSpPr>
          <p:cNvPr id="452" name="Google Shape;452;p14"/>
          <p:cNvSpPr txBox="1"/>
          <p:nvPr/>
        </p:nvSpPr>
        <p:spPr>
          <a:xfrm>
            <a:off x="284113" y="3482463"/>
            <a:ext cx="176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a:solidFill>
                  <a:schemeClr val="dk1"/>
                </a:solidFill>
              </a:rPr>
              <a:t>chatgpt</a:t>
            </a:r>
            <a:r>
              <a:rPr b="1" lang="ko-KR">
                <a:solidFill>
                  <a:schemeClr val="dk1"/>
                </a:solidFill>
              </a:rPr>
              <a:t>-4o-mini</a:t>
            </a:r>
            <a:endParaRPr b="1">
              <a:solidFill>
                <a:schemeClr val="dk1"/>
              </a:solidFill>
            </a:endParaRPr>
          </a:p>
        </p:txBody>
      </p:sp>
      <p:cxnSp>
        <p:nvCxnSpPr>
          <p:cNvPr id="453" name="Google Shape;453;p14"/>
          <p:cNvCxnSpPr/>
          <p:nvPr/>
        </p:nvCxnSpPr>
        <p:spPr>
          <a:xfrm flipH="1" rot="10800000">
            <a:off x="4482200" y="2676700"/>
            <a:ext cx="4545300" cy="42000"/>
          </a:xfrm>
          <a:prstGeom prst="straightConnector1">
            <a:avLst/>
          </a:prstGeom>
          <a:noFill/>
          <a:ln cap="flat" cmpd="sng" w="9525">
            <a:solidFill>
              <a:schemeClr val="dk2"/>
            </a:solidFill>
            <a:prstDash val="solid"/>
            <a:round/>
            <a:headEnd len="med" w="med" type="none"/>
            <a:tailEnd len="med" w="med" type="none"/>
          </a:ln>
          <a:effectLst>
            <a:outerShdw blurRad="942975" rotWithShape="0" algn="bl" dir="5400000" dist="19050">
              <a:srgbClr val="888888">
                <a:alpha val="14000"/>
              </a:srgbClr>
            </a:outerShdw>
          </a:effectLst>
        </p:spPr>
      </p:cxnSp>
      <p:sp>
        <p:nvSpPr>
          <p:cNvPr id="454" name="Google Shape;454;p14"/>
          <p:cNvSpPr txBox="1"/>
          <p:nvPr/>
        </p:nvSpPr>
        <p:spPr>
          <a:xfrm>
            <a:off x="4929800" y="2863975"/>
            <a:ext cx="9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chemeClr val="dk1"/>
                </a:solidFill>
              </a:rPr>
              <a:t>Public</a:t>
            </a:r>
            <a:endParaRPr>
              <a:solidFill>
                <a:schemeClr val="dk1"/>
              </a:solidFill>
            </a:endParaRPr>
          </a:p>
        </p:txBody>
      </p:sp>
      <p:sp>
        <p:nvSpPr>
          <p:cNvPr id="455" name="Google Shape;455;p14"/>
          <p:cNvSpPr txBox="1"/>
          <p:nvPr/>
        </p:nvSpPr>
        <p:spPr>
          <a:xfrm>
            <a:off x="5882300" y="1916175"/>
            <a:ext cx="11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chemeClr val="dk1"/>
                </a:solidFill>
              </a:rPr>
              <a:t>Naver Map</a:t>
            </a:r>
            <a:endParaRPr>
              <a:solidFill>
                <a:schemeClr val="dk1"/>
              </a:solidFill>
            </a:endParaRPr>
          </a:p>
        </p:txBody>
      </p:sp>
      <p:sp>
        <p:nvSpPr>
          <p:cNvPr id="456" name="Google Shape;456;p14"/>
          <p:cNvSpPr txBox="1"/>
          <p:nvPr/>
        </p:nvSpPr>
        <p:spPr>
          <a:xfrm>
            <a:off x="4894525" y="1089700"/>
            <a:ext cx="9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chemeClr val="dk1"/>
                </a:solidFill>
              </a:rPr>
              <a:t>Crawling</a:t>
            </a:r>
            <a:endParaRPr>
              <a:solidFill>
                <a:schemeClr val="dk1"/>
              </a:solidFill>
            </a:endParaRPr>
          </a:p>
        </p:txBody>
      </p:sp>
      <p:sp>
        <p:nvSpPr>
          <p:cNvPr id="457" name="Google Shape;457;p14"/>
          <p:cNvSpPr txBox="1"/>
          <p:nvPr/>
        </p:nvSpPr>
        <p:spPr>
          <a:xfrm>
            <a:off x="1016550" y="3789188"/>
            <a:ext cx="2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chemeClr val="dk1"/>
                </a:solidFill>
              </a:rPr>
              <a:t>+</a:t>
            </a:r>
            <a:endParaRPr>
              <a:solidFill>
                <a:schemeClr val="dk1"/>
              </a:solidFill>
            </a:endParaRPr>
          </a:p>
        </p:txBody>
      </p:sp>
      <p:sp>
        <p:nvSpPr>
          <p:cNvPr id="458" name="Google Shape;458;p14"/>
          <p:cNvSpPr txBox="1"/>
          <p:nvPr/>
        </p:nvSpPr>
        <p:spPr>
          <a:xfrm>
            <a:off x="66625" y="4040613"/>
            <a:ext cx="2197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100">
                <a:solidFill>
                  <a:schemeClr val="dk1"/>
                </a:solidFill>
              </a:rPr>
              <a:t>document</a:t>
            </a:r>
            <a:endParaRPr b="1" sz="2100">
              <a:solidFill>
                <a:schemeClr val="dk1"/>
              </a:solidFill>
            </a:endParaRPr>
          </a:p>
        </p:txBody>
      </p:sp>
      <p:pic>
        <p:nvPicPr>
          <p:cNvPr id="459" name="Google Shape;459;p14"/>
          <p:cNvPicPr preferRelativeResize="0"/>
          <p:nvPr/>
        </p:nvPicPr>
        <p:blipFill>
          <a:blip r:embed="rId8">
            <a:alphaModFix/>
          </a:blip>
          <a:stretch>
            <a:fillRect/>
          </a:stretch>
        </p:blipFill>
        <p:spPr>
          <a:xfrm>
            <a:off x="796134" y="1232400"/>
            <a:ext cx="2586133" cy="400200"/>
          </a:xfrm>
          <a:prstGeom prst="rect">
            <a:avLst/>
          </a:prstGeom>
          <a:noFill/>
          <a:ln>
            <a:noFill/>
          </a:ln>
        </p:spPr>
      </p:pic>
      <p:sp>
        <p:nvSpPr>
          <p:cNvPr id="460" name="Google Shape;460;p14"/>
          <p:cNvSpPr txBox="1"/>
          <p:nvPr/>
        </p:nvSpPr>
        <p:spPr>
          <a:xfrm>
            <a:off x="687975" y="1854038"/>
            <a:ext cx="827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200">
                <a:solidFill>
                  <a:schemeClr val="dk1"/>
                </a:solidFill>
              </a:rPr>
              <a:t>RAG</a:t>
            </a:r>
            <a:endParaRPr b="1" sz="2200">
              <a:solidFill>
                <a:schemeClr val="dk1"/>
              </a:solidFill>
            </a:endParaRPr>
          </a:p>
        </p:txBody>
      </p:sp>
      <p:cxnSp>
        <p:nvCxnSpPr>
          <p:cNvPr id="461" name="Google Shape;461;p14"/>
          <p:cNvCxnSpPr/>
          <p:nvPr/>
        </p:nvCxnSpPr>
        <p:spPr>
          <a:xfrm>
            <a:off x="363575" y="2254238"/>
            <a:ext cx="14100" cy="2309400"/>
          </a:xfrm>
          <a:prstGeom prst="straightConnector1">
            <a:avLst/>
          </a:prstGeom>
          <a:noFill/>
          <a:ln cap="flat" cmpd="sng" w="9525">
            <a:solidFill>
              <a:schemeClr val="dk2"/>
            </a:solidFill>
            <a:prstDash val="solid"/>
            <a:round/>
            <a:headEnd len="med" w="med" type="none"/>
            <a:tailEnd len="med" w="med" type="none"/>
          </a:ln>
        </p:spPr>
      </p:cxnSp>
      <p:cxnSp>
        <p:nvCxnSpPr>
          <p:cNvPr id="462" name="Google Shape;462;p14"/>
          <p:cNvCxnSpPr/>
          <p:nvPr/>
        </p:nvCxnSpPr>
        <p:spPr>
          <a:xfrm>
            <a:off x="1960900" y="2254238"/>
            <a:ext cx="14100" cy="2309400"/>
          </a:xfrm>
          <a:prstGeom prst="straightConnector1">
            <a:avLst/>
          </a:prstGeom>
          <a:noFill/>
          <a:ln cap="flat" cmpd="sng" w="9525">
            <a:solidFill>
              <a:schemeClr val="dk2"/>
            </a:solidFill>
            <a:prstDash val="solid"/>
            <a:round/>
            <a:headEnd len="med" w="med" type="none"/>
            <a:tailEnd len="med" w="med" type="none"/>
          </a:ln>
        </p:spPr>
      </p:cxnSp>
      <p:cxnSp>
        <p:nvCxnSpPr>
          <p:cNvPr id="463" name="Google Shape;463;p14"/>
          <p:cNvCxnSpPr/>
          <p:nvPr/>
        </p:nvCxnSpPr>
        <p:spPr>
          <a:xfrm>
            <a:off x="363575" y="2254250"/>
            <a:ext cx="1594800" cy="2700"/>
          </a:xfrm>
          <a:prstGeom prst="straightConnector1">
            <a:avLst/>
          </a:prstGeom>
          <a:noFill/>
          <a:ln cap="flat" cmpd="sng" w="9525">
            <a:solidFill>
              <a:schemeClr val="dk2"/>
            </a:solidFill>
            <a:prstDash val="solid"/>
            <a:round/>
            <a:headEnd len="med" w="med" type="none"/>
            <a:tailEnd len="med" w="med" type="none"/>
          </a:ln>
        </p:spPr>
      </p:cxnSp>
      <p:cxnSp>
        <p:nvCxnSpPr>
          <p:cNvPr id="464" name="Google Shape;464;p14"/>
          <p:cNvCxnSpPr/>
          <p:nvPr/>
        </p:nvCxnSpPr>
        <p:spPr>
          <a:xfrm>
            <a:off x="380525" y="4559575"/>
            <a:ext cx="1602600" cy="4200"/>
          </a:xfrm>
          <a:prstGeom prst="straightConnector1">
            <a:avLst/>
          </a:prstGeom>
          <a:noFill/>
          <a:ln cap="flat" cmpd="sng" w="9525">
            <a:solidFill>
              <a:schemeClr val="dk2"/>
            </a:solidFill>
            <a:prstDash val="solid"/>
            <a:round/>
            <a:headEnd len="med" w="med" type="none"/>
            <a:tailEnd len="med" w="med" type="none"/>
          </a:ln>
        </p:spPr>
      </p:cxnSp>
      <p:pic>
        <p:nvPicPr>
          <p:cNvPr id="465" name="Google Shape;465;p14"/>
          <p:cNvPicPr preferRelativeResize="0"/>
          <p:nvPr/>
        </p:nvPicPr>
        <p:blipFill>
          <a:blip r:embed="rId9">
            <a:alphaModFix/>
          </a:blip>
          <a:stretch>
            <a:fillRect/>
          </a:stretch>
        </p:blipFill>
        <p:spPr>
          <a:xfrm>
            <a:off x="2477588" y="2256946"/>
            <a:ext cx="1502013" cy="523200"/>
          </a:xfrm>
          <a:prstGeom prst="rect">
            <a:avLst/>
          </a:prstGeom>
          <a:noFill/>
          <a:ln>
            <a:noFill/>
          </a:ln>
        </p:spPr>
      </p:pic>
      <p:pic>
        <p:nvPicPr>
          <p:cNvPr id="466" name="Google Shape;466;p14"/>
          <p:cNvPicPr preferRelativeResize="0"/>
          <p:nvPr/>
        </p:nvPicPr>
        <p:blipFill>
          <a:blip r:embed="rId10">
            <a:alphaModFix/>
          </a:blip>
          <a:stretch>
            <a:fillRect/>
          </a:stretch>
        </p:blipFill>
        <p:spPr>
          <a:xfrm>
            <a:off x="2502950" y="3063524"/>
            <a:ext cx="1367325" cy="1367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15"/>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ERD</a:t>
            </a:r>
            <a:endParaRPr/>
          </a:p>
        </p:txBody>
      </p:sp>
      <p:sp>
        <p:nvSpPr>
          <p:cNvPr id="472" name="Google Shape;472;p15"/>
          <p:cNvSpPr txBox="1"/>
          <p:nvPr>
            <p:ph idx="1" type="body"/>
          </p:nvPr>
        </p:nvSpPr>
        <p:spPr>
          <a:xfrm>
            <a:off x="371540" y="741150"/>
            <a:ext cx="8400923" cy="3891900"/>
          </a:xfrm>
          <a:prstGeom prst="rect">
            <a:avLst/>
          </a:prstGeom>
          <a:noFill/>
          <a:ln>
            <a:noFill/>
          </a:ln>
        </p:spPr>
        <p:txBody>
          <a:bodyPr anchorCtr="0" anchor="t" bIns="45700" lIns="91425" spcFirstLastPara="1" rIns="91425" wrap="square" tIns="45700">
            <a:normAutofit/>
          </a:bodyPr>
          <a:lstStyle/>
          <a:p>
            <a:pPr indent="-139689" lvl="0" marL="228589" rtl="0" algn="l">
              <a:lnSpc>
                <a:spcPct val="114000"/>
              </a:lnSpc>
              <a:spcBef>
                <a:spcPts val="0"/>
              </a:spcBef>
              <a:spcAft>
                <a:spcPts val="0"/>
              </a:spcAft>
              <a:buClr>
                <a:schemeClr val="dk1"/>
              </a:buClr>
              <a:buSzPts val="1400"/>
              <a:buFont typeface="Arial"/>
              <a:buNone/>
            </a:pPr>
            <a:r>
              <a:t/>
            </a:r>
            <a:endParaRPr/>
          </a:p>
        </p:txBody>
      </p:sp>
      <p:sp>
        <p:nvSpPr>
          <p:cNvPr id="473" name="Google Shape;473;p15"/>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t>10</a:t>
            </a:r>
            <a:endParaRPr/>
          </a:p>
        </p:txBody>
      </p:sp>
      <p:pic>
        <p:nvPicPr>
          <p:cNvPr id="474" name="Google Shape;474;p15"/>
          <p:cNvPicPr preferRelativeResize="0"/>
          <p:nvPr/>
        </p:nvPicPr>
        <p:blipFill rotWithShape="1">
          <a:blip r:embed="rId3">
            <a:alphaModFix/>
          </a:blip>
          <a:srcRect b="0" l="0" r="0" t="0"/>
          <a:stretch/>
        </p:blipFill>
        <p:spPr>
          <a:xfrm>
            <a:off x="1600200" y="1047750"/>
            <a:ext cx="5803900" cy="331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3BD"/>
        </a:solidFill>
      </p:bgPr>
    </p:bg>
    <p:spTree>
      <p:nvGrpSpPr>
        <p:cNvPr id="478" name="Shape 478"/>
        <p:cNvGrpSpPr/>
        <p:nvPr/>
      </p:nvGrpSpPr>
      <p:grpSpPr>
        <a:xfrm>
          <a:off x="0" y="0"/>
          <a:ext cx="0" cy="0"/>
          <a:chOff x="0" y="0"/>
          <a:chExt cx="0" cy="0"/>
        </a:xfrm>
      </p:grpSpPr>
      <p:sp>
        <p:nvSpPr>
          <p:cNvPr id="479" name="Google Shape;479;p16"/>
          <p:cNvSpPr txBox="1"/>
          <p:nvPr/>
        </p:nvSpPr>
        <p:spPr>
          <a:xfrm>
            <a:off x="681068" y="1886400"/>
            <a:ext cx="7782000" cy="7920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dk1"/>
              </a:buClr>
              <a:buSzPts val="4000"/>
              <a:buFont typeface="Arial"/>
              <a:buNone/>
            </a:pPr>
            <a:r>
              <a:rPr b="1" lang="ko-KR" sz="4000">
                <a:solidFill>
                  <a:schemeClr val="dk1"/>
                </a:solidFill>
                <a:latin typeface="Arial"/>
                <a:ea typeface="Arial"/>
                <a:cs typeface="Arial"/>
                <a:sym typeface="Arial"/>
              </a:rPr>
              <a:t>시 연</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7"/>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시연 영상</a:t>
            </a:r>
            <a:endParaRPr/>
          </a:p>
        </p:txBody>
      </p:sp>
      <p:sp>
        <p:nvSpPr>
          <p:cNvPr id="485" name="Google Shape;485;p17"/>
          <p:cNvSpPr txBox="1"/>
          <p:nvPr>
            <p:ph idx="1" type="body"/>
          </p:nvPr>
        </p:nvSpPr>
        <p:spPr>
          <a:xfrm>
            <a:off x="371540" y="741150"/>
            <a:ext cx="8400923" cy="3891900"/>
          </a:xfrm>
          <a:prstGeom prst="rect">
            <a:avLst/>
          </a:prstGeom>
          <a:noFill/>
          <a:ln>
            <a:noFill/>
          </a:ln>
        </p:spPr>
        <p:txBody>
          <a:bodyPr anchorCtr="0" anchor="t" bIns="45700" lIns="91425" spcFirstLastPara="1" rIns="91425" wrap="square" tIns="45700">
            <a:normAutofit/>
          </a:bodyPr>
          <a:lstStyle/>
          <a:p>
            <a:pPr indent="-139689" lvl="0" marL="228589" rtl="0" algn="l">
              <a:lnSpc>
                <a:spcPct val="114000"/>
              </a:lnSpc>
              <a:spcBef>
                <a:spcPts val="0"/>
              </a:spcBef>
              <a:spcAft>
                <a:spcPts val="0"/>
              </a:spcAft>
              <a:buClr>
                <a:schemeClr val="dk1"/>
              </a:buClr>
              <a:buSzPts val="1400"/>
              <a:buFont typeface="Arial"/>
              <a:buNone/>
            </a:pPr>
            <a:r>
              <a:t/>
            </a:r>
            <a:endParaRPr/>
          </a:p>
        </p:txBody>
      </p:sp>
      <p:sp>
        <p:nvSpPr>
          <p:cNvPr id="486" name="Google Shape;486;p17"/>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t>#</a:t>
            </a:r>
            <a:endParaRPr/>
          </a:p>
        </p:txBody>
      </p:sp>
      <p:pic>
        <p:nvPicPr>
          <p:cNvPr id="487" name="Google Shape;487;p17" title="시연영상 - Clipchamp 제작_1738648750901.mp4">
            <a:hlinkClick r:id="rId3"/>
          </p:cNvPr>
          <p:cNvPicPr preferRelativeResize="0"/>
          <p:nvPr/>
        </p:nvPicPr>
        <p:blipFill rotWithShape="1">
          <a:blip r:embed="rId4">
            <a:alphaModFix/>
          </a:blip>
          <a:srcRect b="0" l="0" r="0" t="0"/>
          <a:stretch/>
        </p:blipFill>
        <p:spPr>
          <a:xfrm>
            <a:off x="484750" y="888437"/>
            <a:ext cx="8174500" cy="3597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3BD"/>
        </a:solidFill>
      </p:bgPr>
    </p:bg>
    <p:spTree>
      <p:nvGrpSpPr>
        <p:cNvPr id="491" name="Shape 491"/>
        <p:cNvGrpSpPr/>
        <p:nvPr/>
      </p:nvGrpSpPr>
      <p:grpSpPr>
        <a:xfrm>
          <a:off x="0" y="0"/>
          <a:ext cx="0" cy="0"/>
          <a:chOff x="0" y="0"/>
          <a:chExt cx="0" cy="0"/>
        </a:xfrm>
      </p:grpSpPr>
      <p:sp>
        <p:nvSpPr>
          <p:cNvPr id="492" name="Google Shape;492;p18"/>
          <p:cNvSpPr txBox="1"/>
          <p:nvPr/>
        </p:nvSpPr>
        <p:spPr>
          <a:xfrm>
            <a:off x="681068" y="1885950"/>
            <a:ext cx="7781863" cy="7920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dk1"/>
              </a:buClr>
              <a:buSzPts val="4000"/>
              <a:buFont typeface="Arial"/>
              <a:buNone/>
            </a:pPr>
            <a:r>
              <a:rPr b="1" lang="ko-KR" sz="4000">
                <a:solidFill>
                  <a:schemeClr val="dk1"/>
                </a:solidFill>
                <a:latin typeface="Arial"/>
                <a:ea typeface="Arial"/>
                <a:cs typeface="Arial"/>
                <a:sym typeface="Arial"/>
              </a:rPr>
              <a:t>주요 문제 및 해결 과정</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32d0c723542_6_1"/>
          <p:cNvSpPr txBox="1"/>
          <p:nvPr>
            <p:ph idx="2" type="body"/>
          </p:nvPr>
        </p:nvSpPr>
        <p:spPr>
          <a:xfrm>
            <a:off x="365400" y="133350"/>
            <a:ext cx="625200" cy="5172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Clr>
                <a:srgbClr val="FF0000"/>
              </a:buClr>
              <a:buSzPts val="2400"/>
              <a:buNone/>
            </a:pPr>
            <a:r>
              <a:rPr lang="ko-KR"/>
              <a:t>11</a:t>
            </a:r>
            <a:endParaRPr/>
          </a:p>
        </p:txBody>
      </p:sp>
      <p:pic>
        <p:nvPicPr>
          <p:cNvPr id="498" name="Google Shape;498;g32d0c723542_6_1"/>
          <p:cNvPicPr preferRelativeResize="0"/>
          <p:nvPr/>
        </p:nvPicPr>
        <p:blipFill rotWithShape="1">
          <a:blip r:embed="rId3">
            <a:alphaModFix/>
          </a:blip>
          <a:srcRect b="0" l="0" r="0" t="0"/>
          <a:stretch/>
        </p:blipFill>
        <p:spPr>
          <a:xfrm>
            <a:off x="7088050" y="382650"/>
            <a:ext cx="1618433" cy="415200"/>
          </a:xfrm>
          <a:prstGeom prst="rect">
            <a:avLst/>
          </a:prstGeom>
          <a:noFill/>
          <a:ln>
            <a:noFill/>
          </a:ln>
        </p:spPr>
      </p:pic>
      <p:pic>
        <p:nvPicPr>
          <p:cNvPr id="499" name="Google Shape;499;g32d0c723542_6_1"/>
          <p:cNvPicPr preferRelativeResize="0"/>
          <p:nvPr/>
        </p:nvPicPr>
        <p:blipFill>
          <a:blip r:embed="rId4">
            <a:alphaModFix/>
          </a:blip>
          <a:stretch>
            <a:fillRect/>
          </a:stretch>
        </p:blipFill>
        <p:spPr>
          <a:xfrm>
            <a:off x="314550" y="797850"/>
            <a:ext cx="7534825" cy="4467250"/>
          </a:xfrm>
          <a:prstGeom prst="rect">
            <a:avLst/>
          </a:prstGeom>
          <a:noFill/>
          <a:ln>
            <a:noFill/>
          </a:ln>
        </p:spPr>
      </p:pic>
      <p:sp>
        <p:nvSpPr>
          <p:cNvPr id="500" name="Google Shape;500;g32d0c723542_6_1"/>
          <p:cNvSpPr txBox="1"/>
          <p:nvPr>
            <p:ph type="title"/>
          </p:nvPr>
        </p:nvSpPr>
        <p:spPr>
          <a:xfrm>
            <a:off x="914400" y="133350"/>
            <a:ext cx="7858200" cy="517200"/>
          </a:xfrm>
          <a:prstGeom prst="rect">
            <a:avLst/>
          </a:prstGeom>
          <a:noFill/>
          <a:ln>
            <a:noFill/>
          </a:ln>
        </p:spPr>
        <p:txBody>
          <a:bodyPr anchorCtr="0" anchor="b" bIns="46800" lIns="90000" spcFirstLastPara="1" rIns="90000" wrap="square" tIns="46800">
            <a:normAutofit fontScale="90000"/>
          </a:bodyPr>
          <a:lstStyle/>
          <a:p>
            <a:pPr indent="0" lvl="0" marL="0" rtl="0" algn="l">
              <a:lnSpc>
                <a:spcPct val="90000"/>
              </a:lnSpc>
              <a:spcBef>
                <a:spcPts val="0"/>
              </a:spcBef>
              <a:spcAft>
                <a:spcPts val="0"/>
              </a:spcAft>
              <a:buClr>
                <a:schemeClr val="dk1"/>
              </a:buClr>
              <a:buSzPct val="100000"/>
              <a:buFont typeface="Arial"/>
              <a:buNone/>
            </a:pPr>
            <a:r>
              <a:t/>
            </a:r>
            <a:endParaRPr/>
          </a:p>
          <a:p>
            <a:pPr indent="0" lvl="0" marL="0" rtl="0" algn="l">
              <a:lnSpc>
                <a:spcPct val="90000"/>
              </a:lnSpc>
              <a:spcBef>
                <a:spcPts val="0"/>
              </a:spcBef>
              <a:spcAft>
                <a:spcPts val="0"/>
              </a:spcAft>
              <a:buClr>
                <a:schemeClr val="dk1"/>
              </a:buClr>
              <a:buSzPct val="100000"/>
              <a:buFont typeface="Arial"/>
              <a:buNone/>
            </a:pPr>
            <a:r>
              <a:rPr lang="ko-KR"/>
              <a:t>RAG 개선</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
          <p:cNvSpPr txBox="1"/>
          <p:nvPr>
            <p:ph idx="1" type="body"/>
          </p:nvPr>
        </p:nvSpPr>
        <p:spPr>
          <a:xfrm>
            <a:off x="3962400" y="1466852"/>
            <a:ext cx="4865720" cy="3543300"/>
          </a:xfrm>
          <a:prstGeom prst="rect">
            <a:avLst/>
          </a:prstGeom>
          <a:noFill/>
          <a:ln>
            <a:noFill/>
          </a:ln>
        </p:spPr>
        <p:txBody>
          <a:bodyPr anchorCtr="0" anchor="t" bIns="45700" lIns="91425" spcFirstLastPara="1" rIns="91425" wrap="square" tIns="45700">
            <a:normAutofit/>
          </a:bodyPr>
          <a:lstStyle/>
          <a:p>
            <a:pPr indent="-254000" lvl="0" marL="254000" rtl="0" algn="l">
              <a:lnSpc>
                <a:spcPct val="150000"/>
              </a:lnSpc>
              <a:spcBef>
                <a:spcPts val="0"/>
              </a:spcBef>
              <a:spcAft>
                <a:spcPts val="0"/>
              </a:spcAft>
              <a:buClr>
                <a:schemeClr val="dk1"/>
              </a:buClr>
              <a:buSzPts val="1200"/>
              <a:buAutoNum type="arabicPeriod"/>
            </a:pPr>
            <a:r>
              <a:rPr lang="ko-KR">
                <a:solidFill>
                  <a:schemeClr val="dk1"/>
                </a:solidFill>
              </a:rPr>
              <a:t>팀원 소개</a:t>
            </a:r>
            <a:endParaRPr/>
          </a:p>
          <a:p>
            <a:pPr indent="-254000" lvl="0" marL="254000" rtl="0" algn="l">
              <a:lnSpc>
                <a:spcPct val="150000"/>
              </a:lnSpc>
              <a:spcBef>
                <a:spcPts val="800"/>
              </a:spcBef>
              <a:spcAft>
                <a:spcPts val="0"/>
              </a:spcAft>
              <a:buClr>
                <a:schemeClr val="dk1"/>
              </a:buClr>
              <a:buSzPts val="1200"/>
              <a:buAutoNum type="arabicPeriod"/>
            </a:pPr>
            <a:r>
              <a:rPr lang="ko-KR">
                <a:solidFill>
                  <a:schemeClr val="dk1"/>
                </a:solidFill>
              </a:rPr>
              <a:t>서비스 기획</a:t>
            </a:r>
            <a:endParaRPr>
              <a:solidFill>
                <a:schemeClr val="dk1"/>
              </a:solidFill>
            </a:endParaRPr>
          </a:p>
          <a:p>
            <a:pPr indent="-254000" lvl="0" marL="254000" rtl="0" algn="l">
              <a:lnSpc>
                <a:spcPct val="150000"/>
              </a:lnSpc>
              <a:spcBef>
                <a:spcPts val="800"/>
              </a:spcBef>
              <a:spcAft>
                <a:spcPts val="0"/>
              </a:spcAft>
              <a:buClr>
                <a:schemeClr val="dk1"/>
              </a:buClr>
              <a:buSzPts val="1200"/>
              <a:buAutoNum type="arabicPeriod"/>
            </a:pPr>
            <a:r>
              <a:rPr lang="ko-KR">
                <a:solidFill>
                  <a:schemeClr val="dk1"/>
                </a:solidFill>
              </a:rPr>
              <a:t>프로젝트 목표 및 일정 관리</a:t>
            </a:r>
            <a:endParaRPr>
              <a:solidFill>
                <a:schemeClr val="dk1"/>
              </a:solidFill>
            </a:endParaRPr>
          </a:p>
          <a:p>
            <a:pPr indent="-254000" lvl="0" marL="254000" rtl="0" algn="l">
              <a:lnSpc>
                <a:spcPct val="150000"/>
              </a:lnSpc>
              <a:spcBef>
                <a:spcPts val="800"/>
              </a:spcBef>
              <a:spcAft>
                <a:spcPts val="0"/>
              </a:spcAft>
              <a:buClr>
                <a:schemeClr val="dk1"/>
              </a:buClr>
              <a:buSzPts val="1200"/>
              <a:buAutoNum type="arabicPeriod"/>
            </a:pPr>
            <a:r>
              <a:rPr lang="ko-KR">
                <a:solidFill>
                  <a:schemeClr val="dk1"/>
                </a:solidFill>
              </a:rPr>
              <a:t>시스템 설계 및 구현</a:t>
            </a:r>
            <a:endParaRPr/>
          </a:p>
          <a:p>
            <a:pPr indent="-254000" lvl="0" marL="254000" rtl="0" algn="l">
              <a:lnSpc>
                <a:spcPct val="150000"/>
              </a:lnSpc>
              <a:spcBef>
                <a:spcPts val="800"/>
              </a:spcBef>
              <a:spcAft>
                <a:spcPts val="0"/>
              </a:spcAft>
              <a:buClr>
                <a:schemeClr val="dk1"/>
              </a:buClr>
              <a:buSzPts val="1200"/>
              <a:buAutoNum type="arabicPeriod"/>
            </a:pPr>
            <a:r>
              <a:rPr b="1" lang="ko-KR">
                <a:solidFill>
                  <a:schemeClr val="dk1"/>
                </a:solidFill>
              </a:rPr>
              <a:t>시연 </a:t>
            </a:r>
            <a:r>
              <a:rPr b="1" lang="ko-KR">
                <a:solidFill>
                  <a:schemeClr val="dk1"/>
                </a:solidFill>
              </a:rPr>
              <a:t>영상</a:t>
            </a:r>
            <a:endParaRPr b="1">
              <a:solidFill>
                <a:schemeClr val="dk1"/>
              </a:solidFill>
            </a:endParaRPr>
          </a:p>
          <a:p>
            <a:pPr indent="-254000" lvl="0" marL="254000" rtl="0" algn="l">
              <a:lnSpc>
                <a:spcPct val="150000"/>
              </a:lnSpc>
              <a:spcBef>
                <a:spcPts val="800"/>
              </a:spcBef>
              <a:spcAft>
                <a:spcPts val="0"/>
              </a:spcAft>
              <a:buClr>
                <a:schemeClr val="dk1"/>
              </a:buClr>
              <a:buSzPts val="1200"/>
              <a:buAutoNum type="arabicPeriod"/>
            </a:pPr>
            <a:r>
              <a:rPr lang="ko-KR">
                <a:solidFill>
                  <a:schemeClr val="dk1"/>
                </a:solidFill>
              </a:rPr>
              <a:t>주요 문제 및 해결과정</a:t>
            </a:r>
            <a:endParaRPr/>
          </a:p>
          <a:p>
            <a:pPr indent="-254000" lvl="0" marL="254000" rtl="0" algn="l">
              <a:lnSpc>
                <a:spcPct val="150000"/>
              </a:lnSpc>
              <a:spcBef>
                <a:spcPts val="800"/>
              </a:spcBef>
              <a:spcAft>
                <a:spcPts val="0"/>
              </a:spcAft>
              <a:buClr>
                <a:schemeClr val="dk1"/>
              </a:buClr>
              <a:buSzPts val="1200"/>
              <a:buAutoNum type="arabicPeriod"/>
            </a:pPr>
            <a:r>
              <a:rPr lang="ko-KR">
                <a:solidFill>
                  <a:schemeClr val="dk1"/>
                </a:solidFill>
              </a:rPr>
              <a:t>기대효과 및 향후 계획</a:t>
            </a:r>
            <a:endParaRPr/>
          </a:p>
          <a:p>
            <a:pPr indent="-254000" lvl="0" marL="254000" rtl="0" algn="l">
              <a:lnSpc>
                <a:spcPct val="150000"/>
              </a:lnSpc>
              <a:spcBef>
                <a:spcPts val="800"/>
              </a:spcBef>
              <a:spcAft>
                <a:spcPts val="0"/>
              </a:spcAft>
              <a:buClr>
                <a:schemeClr val="dk1"/>
              </a:buClr>
              <a:buSzPts val="1200"/>
              <a:buAutoNum type="arabicPeriod"/>
            </a:pPr>
            <a:r>
              <a:rPr b="1" lang="ko-KR">
                <a:solidFill>
                  <a:schemeClr val="dk1"/>
                </a:solidFill>
              </a:rPr>
              <a:t>Q&amp;A</a:t>
            </a:r>
            <a:endParaRPr b="1">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32d0c723542_6_9"/>
          <p:cNvSpPr txBox="1"/>
          <p:nvPr>
            <p:ph idx="2" type="body"/>
          </p:nvPr>
        </p:nvSpPr>
        <p:spPr>
          <a:xfrm>
            <a:off x="365400" y="133350"/>
            <a:ext cx="625200" cy="5172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Clr>
                <a:srgbClr val="FF0000"/>
              </a:buClr>
              <a:buSzPts val="2400"/>
              <a:buNone/>
            </a:pPr>
            <a:r>
              <a:rPr lang="ko-KR"/>
              <a:t>12</a:t>
            </a:r>
            <a:endParaRPr/>
          </a:p>
        </p:txBody>
      </p:sp>
      <p:pic>
        <p:nvPicPr>
          <p:cNvPr id="506" name="Google Shape;506;g32d0c723542_6_9"/>
          <p:cNvPicPr preferRelativeResize="0"/>
          <p:nvPr/>
        </p:nvPicPr>
        <p:blipFill rotWithShape="1">
          <a:blip r:embed="rId3">
            <a:alphaModFix/>
          </a:blip>
          <a:srcRect b="0" l="0" r="0" t="0"/>
          <a:stretch/>
        </p:blipFill>
        <p:spPr>
          <a:xfrm>
            <a:off x="7088050" y="382650"/>
            <a:ext cx="1618433" cy="415200"/>
          </a:xfrm>
          <a:prstGeom prst="rect">
            <a:avLst/>
          </a:prstGeom>
          <a:noFill/>
          <a:ln>
            <a:noFill/>
          </a:ln>
        </p:spPr>
      </p:pic>
      <p:pic>
        <p:nvPicPr>
          <p:cNvPr id="507" name="Google Shape;507;g32d0c723542_6_9"/>
          <p:cNvPicPr preferRelativeResize="0"/>
          <p:nvPr/>
        </p:nvPicPr>
        <p:blipFill rotWithShape="1">
          <a:blip r:embed="rId4">
            <a:alphaModFix/>
          </a:blip>
          <a:srcRect b="0" l="0" r="0" t="0"/>
          <a:stretch/>
        </p:blipFill>
        <p:spPr>
          <a:xfrm>
            <a:off x="207775" y="1007662"/>
            <a:ext cx="8839200" cy="2374165"/>
          </a:xfrm>
          <a:prstGeom prst="rect">
            <a:avLst/>
          </a:prstGeom>
          <a:noFill/>
          <a:ln>
            <a:noFill/>
          </a:ln>
        </p:spPr>
      </p:pic>
      <p:sp>
        <p:nvSpPr>
          <p:cNvPr id="508" name="Google Shape;508;g32d0c723542_6_9"/>
          <p:cNvSpPr txBox="1"/>
          <p:nvPr/>
        </p:nvSpPr>
        <p:spPr>
          <a:xfrm>
            <a:off x="283400" y="2981150"/>
            <a:ext cx="469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rPr>
              <a:t>문제점</a:t>
            </a:r>
            <a:endParaRPr b="1">
              <a:solidFill>
                <a:schemeClr val="dk1"/>
              </a:solidFill>
            </a:endParaRPr>
          </a:p>
          <a:p>
            <a:pPr indent="0" lvl="0" marL="0" rtl="0" algn="l">
              <a:spcBef>
                <a:spcPts val="0"/>
              </a:spcBef>
              <a:spcAft>
                <a:spcPts val="0"/>
              </a:spcAft>
              <a:buNone/>
            </a:pPr>
            <a:r>
              <a:rPr lang="ko-KR">
                <a:solidFill>
                  <a:schemeClr val="dk1"/>
                </a:solidFill>
              </a:rPr>
              <a:t>- 질문에서 지역을 식별하지 못함</a:t>
            </a:r>
            <a:endParaRPr>
              <a:solidFill>
                <a:schemeClr val="dk1"/>
              </a:solidFill>
            </a:endParaRPr>
          </a:p>
          <a:p>
            <a:pPr indent="0" lvl="0" marL="0" rtl="0" algn="l">
              <a:spcBef>
                <a:spcPts val="0"/>
              </a:spcBef>
              <a:spcAft>
                <a:spcPts val="0"/>
              </a:spcAft>
              <a:buNone/>
            </a:pPr>
            <a:r>
              <a:rPr lang="ko-KR">
                <a:solidFill>
                  <a:schemeClr val="dk1"/>
                </a:solidFill>
              </a:rPr>
              <a:t>- 긴 일정을 생성 할 시, 제한 토큰 초과로 에러 발생</a:t>
            </a:r>
            <a:endParaRPr>
              <a:solidFill>
                <a:schemeClr val="dk1"/>
              </a:solidFill>
            </a:endParaRPr>
          </a:p>
        </p:txBody>
      </p:sp>
      <p:sp>
        <p:nvSpPr>
          <p:cNvPr id="509" name="Google Shape;509;g32d0c723542_6_9"/>
          <p:cNvSpPr txBox="1"/>
          <p:nvPr/>
        </p:nvSpPr>
        <p:spPr>
          <a:xfrm>
            <a:off x="283400" y="3738950"/>
            <a:ext cx="517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rPr>
              <a:t>지역 식별 문제 예시</a:t>
            </a:r>
            <a:endParaRPr b="1">
              <a:solidFill>
                <a:schemeClr val="dk1"/>
              </a:solidFill>
            </a:endParaRPr>
          </a:p>
          <a:p>
            <a:pPr indent="0" lvl="0" marL="0" rtl="0" algn="l">
              <a:spcBef>
                <a:spcPts val="0"/>
              </a:spcBef>
              <a:spcAft>
                <a:spcPts val="0"/>
              </a:spcAft>
              <a:buNone/>
            </a:pPr>
            <a:r>
              <a:rPr lang="ko-KR">
                <a:solidFill>
                  <a:schemeClr val="dk1"/>
                </a:solidFill>
              </a:rPr>
              <a:t>- 질문 : 용산구에서 2일동안의 여행 일정을 만들어줘.</a:t>
            </a:r>
            <a:endParaRPr>
              <a:solidFill>
                <a:schemeClr val="dk1"/>
              </a:solidFill>
            </a:endParaRPr>
          </a:p>
          <a:p>
            <a:pPr indent="0" lvl="0" marL="0" rtl="0" algn="l">
              <a:spcBef>
                <a:spcPts val="0"/>
              </a:spcBef>
              <a:spcAft>
                <a:spcPts val="0"/>
              </a:spcAft>
              <a:buNone/>
            </a:pPr>
            <a:r>
              <a:rPr lang="ko-KR">
                <a:solidFill>
                  <a:schemeClr val="dk1"/>
                </a:solidFill>
              </a:rPr>
              <a:t>- 답변 : (용산구, 종로구, 중구, 강남구 모든 지역의 장소로 일정 생성) </a:t>
            </a:r>
            <a:endParaRPr>
              <a:solidFill>
                <a:schemeClr val="dk1"/>
              </a:solidFill>
            </a:endParaRPr>
          </a:p>
        </p:txBody>
      </p:sp>
      <p:sp>
        <p:nvSpPr>
          <p:cNvPr id="510" name="Google Shape;510;g32d0c723542_6_9"/>
          <p:cNvSpPr txBox="1"/>
          <p:nvPr>
            <p:ph type="title"/>
          </p:nvPr>
        </p:nvSpPr>
        <p:spPr>
          <a:xfrm>
            <a:off x="914400" y="133350"/>
            <a:ext cx="7858200" cy="517200"/>
          </a:xfrm>
          <a:prstGeom prst="rect">
            <a:avLst/>
          </a:prstGeom>
          <a:noFill/>
          <a:ln>
            <a:noFill/>
          </a:ln>
        </p:spPr>
        <p:txBody>
          <a:bodyPr anchorCtr="0" anchor="b" bIns="46800" lIns="90000" spcFirstLastPara="1" rIns="90000" wrap="square" tIns="46800">
            <a:normAutofit fontScale="90000"/>
          </a:bodyPr>
          <a:lstStyle/>
          <a:p>
            <a:pPr indent="0" lvl="0" marL="0" rtl="0" algn="l">
              <a:lnSpc>
                <a:spcPct val="90000"/>
              </a:lnSpc>
              <a:spcBef>
                <a:spcPts val="0"/>
              </a:spcBef>
              <a:spcAft>
                <a:spcPts val="0"/>
              </a:spcAft>
              <a:buClr>
                <a:schemeClr val="dk1"/>
              </a:buClr>
              <a:buSzPct val="100000"/>
              <a:buFont typeface="Arial"/>
              <a:buNone/>
            </a:pPr>
            <a:r>
              <a:t/>
            </a:r>
            <a:endParaRPr/>
          </a:p>
          <a:p>
            <a:pPr indent="0" lvl="0" marL="0" rtl="0" algn="l">
              <a:lnSpc>
                <a:spcPct val="90000"/>
              </a:lnSpc>
              <a:spcBef>
                <a:spcPts val="0"/>
              </a:spcBef>
              <a:spcAft>
                <a:spcPts val="0"/>
              </a:spcAft>
              <a:buClr>
                <a:schemeClr val="dk1"/>
              </a:buClr>
              <a:buSzPct val="100000"/>
              <a:buFont typeface="Arial"/>
              <a:buNone/>
            </a:pPr>
            <a:r>
              <a:rPr lang="ko-KR"/>
              <a:t>RAG 개선</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32d0c723542_6_19"/>
          <p:cNvSpPr txBox="1"/>
          <p:nvPr>
            <p:ph idx="2" type="body"/>
          </p:nvPr>
        </p:nvSpPr>
        <p:spPr>
          <a:xfrm>
            <a:off x="365400" y="133350"/>
            <a:ext cx="625200" cy="5172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Clr>
                <a:srgbClr val="FF0000"/>
              </a:buClr>
              <a:buSzPts val="2400"/>
              <a:buNone/>
            </a:pPr>
            <a:r>
              <a:rPr lang="ko-KR"/>
              <a:t>13</a:t>
            </a:r>
            <a:endParaRPr/>
          </a:p>
        </p:txBody>
      </p:sp>
      <p:pic>
        <p:nvPicPr>
          <p:cNvPr id="516" name="Google Shape;516;g32d0c723542_6_19"/>
          <p:cNvPicPr preferRelativeResize="0"/>
          <p:nvPr/>
        </p:nvPicPr>
        <p:blipFill rotWithShape="1">
          <a:blip r:embed="rId3">
            <a:alphaModFix/>
          </a:blip>
          <a:srcRect b="0" l="0" r="0" t="0"/>
          <a:stretch/>
        </p:blipFill>
        <p:spPr>
          <a:xfrm>
            <a:off x="7088050" y="382650"/>
            <a:ext cx="1618433" cy="415200"/>
          </a:xfrm>
          <a:prstGeom prst="rect">
            <a:avLst/>
          </a:prstGeom>
          <a:noFill/>
          <a:ln>
            <a:noFill/>
          </a:ln>
        </p:spPr>
      </p:pic>
      <p:pic>
        <p:nvPicPr>
          <p:cNvPr id="517" name="Google Shape;517;g32d0c723542_6_19"/>
          <p:cNvPicPr preferRelativeResize="0"/>
          <p:nvPr/>
        </p:nvPicPr>
        <p:blipFill>
          <a:blip r:embed="rId4">
            <a:alphaModFix/>
          </a:blip>
          <a:stretch>
            <a:fillRect/>
          </a:stretch>
        </p:blipFill>
        <p:spPr>
          <a:xfrm>
            <a:off x="301175" y="1191125"/>
            <a:ext cx="8345985" cy="3507075"/>
          </a:xfrm>
          <a:prstGeom prst="rect">
            <a:avLst/>
          </a:prstGeom>
          <a:noFill/>
          <a:ln>
            <a:noFill/>
          </a:ln>
        </p:spPr>
      </p:pic>
      <p:sp>
        <p:nvSpPr>
          <p:cNvPr id="518" name="Google Shape;518;g32d0c723542_6_19"/>
          <p:cNvSpPr txBox="1"/>
          <p:nvPr/>
        </p:nvSpPr>
        <p:spPr>
          <a:xfrm>
            <a:off x="4572000" y="1049675"/>
            <a:ext cx="4692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rPr>
              <a:t>개선된 점</a:t>
            </a:r>
            <a:endParaRPr b="1">
              <a:solidFill>
                <a:schemeClr val="dk1"/>
              </a:solidFill>
            </a:endParaRPr>
          </a:p>
          <a:p>
            <a:pPr indent="0" lvl="0" marL="0" rtl="0" algn="l">
              <a:spcBef>
                <a:spcPts val="0"/>
              </a:spcBef>
              <a:spcAft>
                <a:spcPts val="0"/>
              </a:spcAft>
              <a:buNone/>
            </a:pPr>
            <a:r>
              <a:rPr lang="ko-KR">
                <a:solidFill>
                  <a:schemeClr val="dk1"/>
                </a:solidFill>
              </a:rPr>
              <a:t>- 지역별로 Retriever를 분리, 질문에서 지역를 추출하여 해당 지역의 Retriever에서 장소 검색</a:t>
            </a:r>
            <a:endParaRPr>
              <a:solidFill>
                <a:schemeClr val="dk1"/>
              </a:solidFill>
            </a:endParaRPr>
          </a:p>
          <a:p>
            <a:pPr indent="0" lvl="0" marL="0" rtl="0" algn="l">
              <a:spcBef>
                <a:spcPts val="0"/>
              </a:spcBef>
              <a:spcAft>
                <a:spcPts val="0"/>
              </a:spcAft>
              <a:buNone/>
            </a:pPr>
            <a:r>
              <a:rPr lang="ko-KR">
                <a:solidFill>
                  <a:schemeClr val="dk1"/>
                </a:solidFill>
              </a:rPr>
              <a:t>- 검색 결과 요약 Node를 추가하여, 긴 일정에서 토큰 한계를 넘지 않도록 조정</a:t>
            </a:r>
            <a:endParaRPr>
              <a:solidFill>
                <a:schemeClr val="dk1"/>
              </a:solidFill>
            </a:endParaRPr>
          </a:p>
        </p:txBody>
      </p:sp>
      <p:sp>
        <p:nvSpPr>
          <p:cNvPr id="519" name="Google Shape;519;g32d0c723542_6_19"/>
          <p:cNvSpPr txBox="1"/>
          <p:nvPr/>
        </p:nvSpPr>
        <p:spPr>
          <a:xfrm>
            <a:off x="4572000" y="3584900"/>
            <a:ext cx="469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rPr>
              <a:t>문제점</a:t>
            </a:r>
            <a:endParaRPr b="1">
              <a:solidFill>
                <a:schemeClr val="dk1"/>
              </a:solidFill>
            </a:endParaRPr>
          </a:p>
          <a:p>
            <a:pPr indent="0" lvl="0" marL="0" rtl="0" algn="l">
              <a:spcBef>
                <a:spcPts val="0"/>
              </a:spcBef>
              <a:spcAft>
                <a:spcPts val="0"/>
              </a:spcAft>
              <a:buNone/>
            </a:pPr>
            <a:r>
              <a:rPr lang="ko-KR">
                <a:solidFill>
                  <a:schemeClr val="dk1"/>
                </a:solidFill>
              </a:rPr>
              <a:t>- 요약 노드에서의 긴 시간 소요 (1분 ~ 2분)</a:t>
            </a:r>
            <a:endParaRPr>
              <a:solidFill>
                <a:schemeClr val="dk1"/>
              </a:solidFill>
            </a:endParaRPr>
          </a:p>
          <a:p>
            <a:pPr indent="0" lvl="0" marL="0" rtl="0" algn="l">
              <a:spcBef>
                <a:spcPts val="0"/>
              </a:spcBef>
              <a:spcAft>
                <a:spcPts val="0"/>
              </a:spcAft>
              <a:buNone/>
            </a:pPr>
            <a:r>
              <a:rPr lang="ko-KR">
                <a:solidFill>
                  <a:schemeClr val="dk1"/>
                </a:solidFill>
              </a:rPr>
              <a:t>- 장소검색 기능, 일정 생성기능이 하나의 프롬포트로 동작하여 성능이 나쁨</a:t>
            </a:r>
            <a:endParaRPr>
              <a:solidFill>
                <a:schemeClr val="dk1"/>
              </a:solidFill>
            </a:endParaRPr>
          </a:p>
        </p:txBody>
      </p:sp>
      <p:sp>
        <p:nvSpPr>
          <p:cNvPr id="520" name="Google Shape;520;g32d0c723542_6_19"/>
          <p:cNvSpPr txBox="1"/>
          <p:nvPr>
            <p:ph type="title"/>
          </p:nvPr>
        </p:nvSpPr>
        <p:spPr>
          <a:xfrm>
            <a:off x="914400" y="133350"/>
            <a:ext cx="7858200" cy="517200"/>
          </a:xfrm>
          <a:prstGeom prst="rect">
            <a:avLst/>
          </a:prstGeom>
          <a:noFill/>
          <a:ln>
            <a:noFill/>
          </a:ln>
        </p:spPr>
        <p:txBody>
          <a:bodyPr anchorCtr="0" anchor="b" bIns="46800" lIns="90000" spcFirstLastPara="1" rIns="90000" wrap="square" tIns="46800">
            <a:normAutofit fontScale="90000"/>
          </a:bodyPr>
          <a:lstStyle/>
          <a:p>
            <a:pPr indent="0" lvl="0" marL="0" rtl="0" algn="l">
              <a:lnSpc>
                <a:spcPct val="90000"/>
              </a:lnSpc>
              <a:spcBef>
                <a:spcPts val="0"/>
              </a:spcBef>
              <a:spcAft>
                <a:spcPts val="0"/>
              </a:spcAft>
              <a:buClr>
                <a:schemeClr val="dk1"/>
              </a:buClr>
              <a:buSzPct val="100000"/>
              <a:buFont typeface="Arial"/>
              <a:buNone/>
            </a:pPr>
            <a:r>
              <a:t/>
            </a:r>
            <a:endParaRPr/>
          </a:p>
          <a:p>
            <a:pPr indent="0" lvl="0" marL="0" rtl="0" algn="l">
              <a:lnSpc>
                <a:spcPct val="90000"/>
              </a:lnSpc>
              <a:spcBef>
                <a:spcPts val="0"/>
              </a:spcBef>
              <a:spcAft>
                <a:spcPts val="0"/>
              </a:spcAft>
              <a:buClr>
                <a:schemeClr val="dk1"/>
              </a:buClr>
              <a:buSzPct val="100000"/>
              <a:buFont typeface="Arial"/>
              <a:buNone/>
            </a:pPr>
            <a:r>
              <a:rPr lang="ko-KR"/>
              <a:t>RAG 개선</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32d0c723542_6_29"/>
          <p:cNvSpPr txBox="1"/>
          <p:nvPr>
            <p:ph idx="2" type="body"/>
          </p:nvPr>
        </p:nvSpPr>
        <p:spPr>
          <a:xfrm>
            <a:off x="365400" y="133350"/>
            <a:ext cx="625200" cy="5172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Clr>
                <a:srgbClr val="FF0000"/>
              </a:buClr>
              <a:buSzPts val="2400"/>
              <a:buNone/>
            </a:pPr>
            <a:r>
              <a:rPr lang="ko-KR"/>
              <a:t>14</a:t>
            </a:r>
            <a:endParaRPr/>
          </a:p>
        </p:txBody>
      </p:sp>
      <p:pic>
        <p:nvPicPr>
          <p:cNvPr id="526" name="Google Shape;526;g32d0c723542_6_29"/>
          <p:cNvPicPr preferRelativeResize="0"/>
          <p:nvPr/>
        </p:nvPicPr>
        <p:blipFill rotWithShape="1">
          <a:blip r:embed="rId3">
            <a:alphaModFix/>
          </a:blip>
          <a:srcRect b="0" l="0" r="0" t="0"/>
          <a:stretch/>
        </p:blipFill>
        <p:spPr>
          <a:xfrm>
            <a:off x="7088050" y="382650"/>
            <a:ext cx="1618433" cy="415200"/>
          </a:xfrm>
          <a:prstGeom prst="rect">
            <a:avLst/>
          </a:prstGeom>
          <a:noFill/>
          <a:ln>
            <a:noFill/>
          </a:ln>
        </p:spPr>
      </p:pic>
      <p:pic>
        <p:nvPicPr>
          <p:cNvPr id="527" name="Google Shape;527;g32d0c723542_6_29"/>
          <p:cNvPicPr preferRelativeResize="0"/>
          <p:nvPr/>
        </p:nvPicPr>
        <p:blipFill>
          <a:blip r:embed="rId4">
            <a:alphaModFix/>
          </a:blip>
          <a:stretch>
            <a:fillRect/>
          </a:stretch>
        </p:blipFill>
        <p:spPr>
          <a:xfrm>
            <a:off x="434475" y="724024"/>
            <a:ext cx="8128099" cy="4299163"/>
          </a:xfrm>
          <a:prstGeom prst="rect">
            <a:avLst/>
          </a:prstGeom>
          <a:noFill/>
          <a:ln>
            <a:noFill/>
          </a:ln>
        </p:spPr>
      </p:pic>
      <p:sp>
        <p:nvSpPr>
          <p:cNvPr id="528" name="Google Shape;528;g32d0c723542_6_29"/>
          <p:cNvSpPr txBox="1"/>
          <p:nvPr/>
        </p:nvSpPr>
        <p:spPr>
          <a:xfrm>
            <a:off x="215775" y="3444125"/>
            <a:ext cx="469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rPr>
              <a:t>개선된 점</a:t>
            </a:r>
            <a:endParaRPr b="1">
              <a:solidFill>
                <a:schemeClr val="dk1"/>
              </a:solidFill>
            </a:endParaRPr>
          </a:p>
          <a:p>
            <a:pPr indent="0" lvl="0" marL="0" rtl="0" algn="l">
              <a:spcBef>
                <a:spcPts val="0"/>
              </a:spcBef>
              <a:spcAft>
                <a:spcPts val="0"/>
              </a:spcAft>
              <a:buNone/>
            </a:pPr>
            <a:r>
              <a:rPr lang="ko-KR">
                <a:solidFill>
                  <a:schemeClr val="dk1"/>
                </a:solidFill>
              </a:rPr>
              <a:t>- 질문에서 일정 or 장소 의도를 추출하여 분기 생성</a:t>
            </a:r>
            <a:endParaRPr>
              <a:solidFill>
                <a:schemeClr val="dk1"/>
              </a:solidFill>
            </a:endParaRPr>
          </a:p>
          <a:p>
            <a:pPr indent="0" lvl="0" marL="0" rtl="0" algn="l">
              <a:spcBef>
                <a:spcPts val="0"/>
              </a:spcBef>
              <a:spcAft>
                <a:spcPts val="0"/>
              </a:spcAft>
              <a:buNone/>
            </a:pPr>
            <a:r>
              <a:rPr lang="ko-KR">
                <a:solidFill>
                  <a:schemeClr val="dk1"/>
                </a:solidFill>
              </a:rPr>
              <a:t>- 장소검색, 일정생성 프롬포트를 분리하여 성능 개선</a:t>
            </a:r>
            <a:endParaRPr>
              <a:solidFill>
                <a:schemeClr val="dk1"/>
              </a:solidFill>
            </a:endParaRPr>
          </a:p>
        </p:txBody>
      </p:sp>
      <p:sp>
        <p:nvSpPr>
          <p:cNvPr id="529" name="Google Shape;529;g32d0c723542_6_29"/>
          <p:cNvSpPr txBox="1"/>
          <p:nvPr/>
        </p:nvSpPr>
        <p:spPr>
          <a:xfrm>
            <a:off x="216000" y="4209550"/>
            <a:ext cx="469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rPr>
              <a:t>문제점</a:t>
            </a:r>
            <a:endParaRPr b="1">
              <a:solidFill>
                <a:schemeClr val="dk1"/>
              </a:solidFill>
            </a:endParaRPr>
          </a:p>
          <a:p>
            <a:pPr indent="0" lvl="0" marL="0" rtl="0" algn="l">
              <a:spcBef>
                <a:spcPts val="0"/>
              </a:spcBef>
              <a:spcAft>
                <a:spcPts val="0"/>
              </a:spcAft>
              <a:buNone/>
            </a:pPr>
            <a:r>
              <a:rPr lang="ko-KR">
                <a:solidFill>
                  <a:schemeClr val="dk1"/>
                </a:solidFill>
              </a:rPr>
              <a:t>- 요약 노드에서의 긴 시간 소요 (1분 ~ 2분)</a:t>
            </a:r>
            <a:endParaRPr>
              <a:solidFill>
                <a:schemeClr val="dk1"/>
              </a:solidFill>
            </a:endParaRPr>
          </a:p>
        </p:txBody>
      </p:sp>
      <p:sp>
        <p:nvSpPr>
          <p:cNvPr id="530" name="Google Shape;530;g32d0c723542_6_29"/>
          <p:cNvSpPr txBox="1"/>
          <p:nvPr>
            <p:ph type="title"/>
          </p:nvPr>
        </p:nvSpPr>
        <p:spPr>
          <a:xfrm>
            <a:off x="914400" y="133350"/>
            <a:ext cx="7858200" cy="517200"/>
          </a:xfrm>
          <a:prstGeom prst="rect">
            <a:avLst/>
          </a:prstGeom>
          <a:noFill/>
          <a:ln>
            <a:noFill/>
          </a:ln>
        </p:spPr>
        <p:txBody>
          <a:bodyPr anchorCtr="0" anchor="b" bIns="46800" lIns="90000" spcFirstLastPara="1" rIns="90000" wrap="square" tIns="46800">
            <a:normAutofit fontScale="90000"/>
          </a:bodyPr>
          <a:lstStyle/>
          <a:p>
            <a:pPr indent="0" lvl="0" marL="0" rtl="0" algn="l">
              <a:lnSpc>
                <a:spcPct val="90000"/>
              </a:lnSpc>
              <a:spcBef>
                <a:spcPts val="0"/>
              </a:spcBef>
              <a:spcAft>
                <a:spcPts val="0"/>
              </a:spcAft>
              <a:buClr>
                <a:schemeClr val="dk1"/>
              </a:buClr>
              <a:buSzPct val="100000"/>
              <a:buFont typeface="Arial"/>
              <a:buNone/>
            </a:pPr>
            <a:r>
              <a:t/>
            </a:r>
            <a:endParaRPr/>
          </a:p>
          <a:p>
            <a:pPr indent="0" lvl="0" marL="0" rtl="0" algn="l">
              <a:lnSpc>
                <a:spcPct val="90000"/>
              </a:lnSpc>
              <a:spcBef>
                <a:spcPts val="0"/>
              </a:spcBef>
              <a:spcAft>
                <a:spcPts val="0"/>
              </a:spcAft>
              <a:buClr>
                <a:schemeClr val="dk1"/>
              </a:buClr>
              <a:buSzPct val="100000"/>
              <a:buFont typeface="Arial"/>
              <a:buNone/>
            </a:pPr>
            <a:r>
              <a:rPr lang="ko-KR"/>
              <a:t>RAG 개선</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32d0c723542_6_39"/>
          <p:cNvSpPr txBox="1"/>
          <p:nvPr>
            <p:ph idx="2" type="body"/>
          </p:nvPr>
        </p:nvSpPr>
        <p:spPr>
          <a:xfrm>
            <a:off x="365400" y="133350"/>
            <a:ext cx="625200" cy="5172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Clr>
                <a:srgbClr val="FF0000"/>
              </a:buClr>
              <a:buSzPts val="2400"/>
              <a:buNone/>
            </a:pPr>
            <a:r>
              <a:rPr lang="ko-KR"/>
              <a:t>15</a:t>
            </a:r>
            <a:endParaRPr/>
          </a:p>
        </p:txBody>
      </p:sp>
      <p:pic>
        <p:nvPicPr>
          <p:cNvPr id="536" name="Google Shape;536;g32d0c723542_6_39"/>
          <p:cNvPicPr preferRelativeResize="0"/>
          <p:nvPr/>
        </p:nvPicPr>
        <p:blipFill rotWithShape="1">
          <a:blip r:embed="rId3">
            <a:alphaModFix/>
          </a:blip>
          <a:srcRect b="0" l="0" r="0" t="0"/>
          <a:stretch/>
        </p:blipFill>
        <p:spPr>
          <a:xfrm>
            <a:off x="7088050" y="382650"/>
            <a:ext cx="1618433" cy="415200"/>
          </a:xfrm>
          <a:prstGeom prst="rect">
            <a:avLst/>
          </a:prstGeom>
          <a:noFill/>
          <a:ln>
            <a:noFill/>
          </a:ln>
        </p:spPr>
      </p:pic>
      <p:pic>
        <p:nvPicPr>
          <p:cNvPr id="537" name="Google Shape;537;g32d0c723542_6_39"/>
          <p:cNvPicPr preferRelativeResize="0"/>
          <p:nvPr/>
        </p:nvPicPr>
        <p:blipFill rotWithShape="1">
          <a:blip r:embed="rId4">
            <a:alphaModFix/>
          </a:blip>
          <a:srcRect b="0" l="0" r="0" t="0"/>
          <a:stretch/>
        </p:blipFill>
        <p:spPr>
          <a:xfrm>
            <a:off x="616888" y="1102650"/>
            <a:ext cx="7910224" cy="3595556"/>
          </a:xfrm>
          <a:prstGeom prst="rect">
            <a:avLst/>
          </a:prstGeom>
          <a:noFill/>
          <a:ln>
            <a:noFill/>
          </a:ln>
        </p:spPr>
      </p:pic>
      <p:sp>
        <p:nvSpPr>
          <p:cNvPr id="538" name="Google Shape;538;g32d0c723542_6_39"/>
          <p:cNvSpPr txBox="1"/>
          <p:nvPr>
            <p:ph type="title"/>
          </p:nvPr>
        </p:nvSpPr>
        <p:spPr>
          <a:xfrm>
            <a:off x="301175" y="566175"/>
            <a:ext cx="3341400" cy="626400"/>
          </a:xfrm>
          <a:prstGeom prst="rect">
            <a:avLst/>
          </a:prstGeom>
          <a:noFill/>
          <a:ln>
            <a:noFill/>
          </a:ln>
        </p:spPr>
        <p:txBody>
          <a:bodyPr anchorCtr="0" anchor="b" bIns="22850" lIns="45725" spcFirstLastPara="1" rIns="45725" wrap="square" tIns="22850">
            <a:normAutofit fontScale="90000"/>
          </a:bodyPr>
          <a:lstStyle/>
          <a:p>
            <a:pPr indent="0" lvl="0" marL="0" rtl="0" algn="l">
              <a:lnSpc>
                <a:spcPct val="90000"/>
              </a:lnSpc>
              <a:spcBef>
                <a:spcPts val="0"/>
              </a:spcBef>
              <a:spcAft>
                <a:spcPts val="0"/>
              </a:spcAft>
              <a:buClr>
                <a:schemeClr val="dk1"/>
              </a:buClr>
              <a:buSzPct val="100000"/>
              <a:buFont typeface="Arial"/>
              <a:buNone/>
            </a:pPr>
            <a:r>
              <a:t/>
            </a:r>
            <a:endParaRPr/>
          </a:p>
          <a:p>
            <a:pPr indent="0" lvl="0" marL="0" rtl="0" algn="l">
              <a:lnSpc>
                <a:spcPct val="90000"/>
              </a:lnSpc>
              <a:spcBef>
                <a:spcPts val="0"/>
              </a:spcBef>
              <a:spcAft>
                <a:spcPts val="0"/>
              </a:spcAft>
              <a:buClr>
                <a:schemeClr val="dk1"/>
              </a:buClr>
              <a:buSzPct val="122727"/>
              <a:buFont typeface="Arial"/>
              <a:buNone/>
            </a:pPr>
            <a:r>
              <a:rPr lang="ko-KR" sz="1955"/>
              <a:t>Custom Retriever 구축</a:t>
            </a:r>
            <a:endParaRPr sz="1955"/>
          </a:p>
        </p:txBody>
      </p:sp>
      <p:sp>
        <p:nvSpPr>
          <p:cNvPr id="539" name="Google Shape;539;g32d0c723542_6_39"/>
          <p:cNvSpPr txBox="1"/>
          <p:nvPr/>
        </p:nvSpPr>
        <p:spPr>
          <a:xfrm>
            <a:off x="346425" y="1192575"/>
            <a:ext cx="6046200" cy="4002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ko-KR">
                <a:solidFill>
                  <a:schemeClr val="dk1"/>
                </a:solidFill>
              </a:rPr>
              <a:t>- Faiss + BM25 통합으로 검색 성능 개선</a:t>
            </a:r>
            <a:endParaRPr>
              <a:solidFill>
                <a:schemeClr val="dk1"/>
              </a:solidFill>
            </a:endParaRPr>
          </a:p>
        </p:txBody>
      </p:sp>
      <p:sp>
        <p:nvSpPr>
          <p:cNvPr id="540" name="Google Shape;540;g32d0c723542_6_39"/>
          <p:cNvSpPr txBox="1"/>
          <p:nvPr/>
        </p:nvSpPr>
        <p:spPr>
          <a:xfrm>
            <a:off x="345600" y="3580825"/>
            <a:ext cx="6046200" cy="615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ko-KR">
                <a:solidFill>
                  <a:schemeClr val="dk1"/>
                </a:solidFill>
              </a:rPr>
              <a:t>- 일정 생성시 동선 최적화를 위한 좌표정보 추가</a:t>
            </a:r>
            <a:endParaRPr>
              <a:solidFill>
                <a:schemeClr val="dk1"/>
              </a:solidFill>
            </a:endParaRPr>
          </a:p>
          <a:p>
            <a:pPr indent="0" lvl="0" marL="0" rtl="0" algn="l">
              <a:spcBef>
                <a:spcPts val="0"/>
              </a:spcBef>
              <a:spcAft>
                <a:spcPts val="0"/>
              </a:spcAft>
              <a:buNone/>
            </a:pPr>
            <a:r>
              <a:rPr lang="ko-KR">
                <a:solidFill>
                  <a:schemeClr val="dk1"/>
                </a:solidFill>
              </a:rPr>
              <a:t>- 외국어 장소 출력을 위한 외국어 장소명, 주소 정보 추가</a:t>
            </a:r>
            <a:endParaRPr>
              <a:solidFill>
                <a:schemeClr val="dk1"/>
              </a:solidFill>
            </a:endParaRPr>
          </a:p>
        </p:txBody>
      </p:sp>
      <p:sp>
        <p:nvSpPr>
          <p:cNvPr id="541" name="Google Shape;541;g32d0c723542_6_39"/>
          <p:cNvSpPr txBox="1"/>
          <p:nvPr>
            <p:ph type="title"/>
          </p:nvPr>
        </p:nvSpPr>
        <p:spPr>
          <a:xfrm>
            <a:off x="914400" y="133350"/>
            <a:ext cx="7858200" cy="517200"/>
          </a:xfrm>
          <a:prstGeom prst="rect">
            <a:avLst/>
          </a:prstGeom>
          <a:noFill/>
          <a:ln>
            <a:noFill/>
          </a:ln>
        </p:spPr>
        <p:txBody>
          <a:bodyPr anchorCtr="0" anchor="b" bIns="46800" lIns="90000" spcFirstLastPara="1" rIns="90000" wrap="square" tIns="46800">
            <a:normAutofit fontScale="90000"/>
          </a:bodyPr>
          <a:lstStyle/>
          <a:p>
            <a:pPr indent="0" lvl="0" marL="0" rtl="0" algn="l">
              <a:lnSpc>
                <a:spcPct val="90000"/>
              </a:lnSpc>
              <a:spcBef>
                <a:spcPts val="0"/>
              </a:spcBef>
              <a:spcAft>
                <a:spcPts val="0"/>
              </a:spcAft>
              <a:buClr>
                <a:schemeClr val="dk1"/>
              </a:buClr>
              <a:buSzPct val="100000"/>
              <a:buFont typeface="Arial"/>
              <a:buNone/>
            </a:pPr>
            <a:r>
              <a:t/>
            </a:r>
            <a:endParaRPr/>
          </a:p>
          <a:p>
            <a:pPr indent="0" lvl="0" marL="0" rtl="0" algn="l">
              <a:lnSpc>
                <a:spcPct val="90000"/>
              </a:lnSpc>
              <a:spcBef>
                <a:spcPts val="0"/>
              </a:spcBef>
              <a:spcAft>
                <a:spcPts val="0"/>
              </a:spcAft>
              <a:buClr>
                <a:schemeClr val="dk1"/>
              </a:buClr>
              <a:buSzPct val="100000"/>
              <a:buFont typeface="Arial"/>
              <a:buNone/>
            </a:pPr>
            <a:r>
              <a:rPr lang="ko-KR"/>
              <a:t>RAG 개선</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32d0c723542_6_50"/>
          <p:cNvSpPr txBox="1"/>
          <p:nvPr>
            <p:ph idx="2" type="body"/>
          </p:nvPr>
        </p:nvSpPr>
        <p:spPr>
          <a:xfrm>
            <a:off x="365400" y="133350"/>
            <a:ext cx="625200" cy="5172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Clr>
                <a:srgbClr val="FF0000"/>
              </a:buClr>
              <a:buSzPts val="2400"/>
              <a:buNone/>
            </a:pPr>
            <a:r>
              <a:rPr lang="ko-KR"/>
              <a:t>16</a:t>
            </a:r>
            <a:endParaRPr/>
          </a:p>
        </p:txBody>
      </p:sp>
      <p:pic>
        <p:nvPicPr>
          <p:cNvPr id="547" name="Google Shape;547;g32d0c723542_6_50"/>
          <p:cNvPicPr preferRelativeResize="0"/>
          <p:nvPr/>
        </p:nvPicPr>
        <p:blipFill rotWithShape="1">
          <a:blip r:embed="rId3">
            <a:alphaModFix/>
          </a:blip>
          <a:srcRect b="0" l="0" r="0" t="0"/>
          <a:stretch/>
        </p:blipFill>
        <p:spPr>
          <a:xfrm>
            <a:off x="7088050" y="382650"/>
            <a:ext cx="1618433" cy="415200"/>
          </a:xfrm>
          <a:prstGeom prst="rect">
            <a:avLst/>
          </a:prstGeom>
          <a:noFill/>
          <a:ln>
            <a:noFill/>
          </a:ln>
        </p:spPr>
      </p:pic>
      <p:pic>
        <p:nvPicPr>
          <p:cNvPr id="548" name="Google Shape;548;g32d0c723542_6_50"/>
          <p:cNvPicPr preferRelativeResize="0"/>
          <p:nvPr/>
        </p:nvPicPr>
        <p:blipFill rotWithShape="1">
          <a:blip r:embed="rId4">
            <a:alphaModFix/>
          </a:blip>
          <a:srcRect b="0" l="0" r="0" t="0"/>
          <a:stretch/>
        </p:blipFill>
        <p:spPr>
          <a:xfrm>
            <a:off x="152400" y="2055951"/>
            <a:ext cx="8839201" cy="2532167"/>
          </a:xfrm>
          <a:prstGeom prst="rect">
            <a:avLst/>
          </a:prstGeom>
          <a:noFill/>
          <a:ln>
            <a:noFill/>
          </a:ln>
        </p:spPr>
      </p:pic>
      <p:sp>
        <p:nvSpPr>
          <p:cNvPr id="549" name="Google Shape;549;g32d0c723542_6_50"/>
          <p:cNvSpPr txBox="1"/>
          <p:nvPr>
            <p:ph type="title"/>
          </p:nvPr>
        </p:nvSpPr>
        <p:spPr>
          <a:xfrm>
            <a:off x="301175" y="566175"/>
            <a:ext cx="3341400" cy="626400"/>
          </a:xfrm>
          <a:prstGeom prst="rect">
            <a:avLst/>
          </a:prstGeom>
          <a:noFill/>
          <a:ln>
            <a:noFill/>
          </a:ln>
        </p:spPr>
        <p:txBody>
          <a:bodyPr anchorCtr="0" anchor="b" bIns="22850" lIns="45725" spcFirstLastPara="1" rIns="45725" wrap="square" tIns="22850">
            <a:normAutofit fontScale="90000"/>
          </a:bodyPr>
          <a:lstStyle/>
          <a:p>
            <a:pPr indent="0" lvl="0" marL="0" rtl="0" algn="l">
              <a:lnSpc>
                <a:spcPct val="90000"/>
              </a:lnSpc>
              <a:spcBef>
                <a:spcPts val="0"/>
              </a:spcBef>
              <a:spcAft>
                <a:spcPts val="0"/>
              </a:spcAft>
              <a:buClr>
                <a:schemeClr val="dk1"/>
              </a:buClr>
              <a:buSzPct val="100000"/>
              <a:buFont typeface="Arial"/>
              <a:buNone/>
            </a:pPr>
            <a:r>
              <a:t/>
            </a:r>
            <a:endParaRPr/>
          </a:p>
          <a:p>
            <a:pPr indent="0" lvl="0" marL="0" rtl="0" algn="l">
              <a:lnSpc>
                <a:spcPct val="90000"/>
              </a:lnSpc>
              <a:spcBef>
                <a:spcPts val="0"/>
              </a:spcBef>
              <a:spcAft>
                <a:spcPts val="0"/>
              </a:spcAft>
              <a:buClr>
                <a:schemeClr val="dk1"/>
              </a:buClr>
              <a:buSzPct val="122727"/>
              <a:buFont typeface="Arial"/>
              <a:buNone/>
            </a:pPr>
            <a:r>
              <a:rPr lang="ko-KR" sz="1955"/>
              <a:t>일정 생성 구조 개선</a:t>
            </a:r>
            <a:endParaRPr sz="1955"/>
          </a:p>
        </p:txBody>
      </p:sp>
      <p:sp>
        <p:nvSpPr>
          <p:cNvPr id="550" name="Google Shape;550;g32d0c723542_6_50"/>
          <p:cNvSpPr txBox="1"/>
          <p:nvPr/>
        </p:nvSpPr>
        <p:spPr>
          <a:xfrm>
            <a:off x="301175" y="1119100"/>
            <a:ext cx="6046200" cy="8313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ko-KR">
                <a:solidFill>
                  <a:schemeClr val="dk1"/>
                </a:solidFill>
              </a:rPr>
              <a:t>- 많은 시간을 소요하는 요약 노드 제거</a:t>
            </a:r>
            <a:endParaRPr>
              <a:solidFill>
                <a:schemeClr val="dk1"/>
              </a:solidFill>
            </a:endParaRPr>
          </a:p>
          <a:p>
            <a:pPr indent="0" lvl="0" marL="0" rtl="0" algn="l">
              <a:spcBef>
                <a:spcPts val="0"/>
              </a:spcBef>
              <a:spcAft>
                <a:spcPts val="0"/>
              </a:spcAft>
              <a:buNone/>
            </a:pPr>
            <a:r>
              <a:rPr lang="ko-KR">
                <a:solidFill>
                  <a:schemeClr val="dk1"/>
                </a:solidFill>
              </a:rPr>
              <a:t>- 긴 일정 생성시 토큰 초과 문제를 해결하기 위하여 일별 일정 생성</a:t>
            </a:r>
            <a:endParaRPr>
              <a:solidFill>
                <a:schemeClr val="dk1"/>
              </a:solidFill>
            </a:endParaRPr>
          </a:p>
          <a:p>
            <a:pPr indent="0" lvl="0" marL="0" rtl="0" algn="l">
              <a:spcBef>
                <a:spcPts val="0"/>
              </a:spcBef>
              <a:spcAft>
                <a:spcPts val="0"/>
              </a:spcAft>
              <a:buNone/>
            </a:pPr>
            <a:r>
              <a:rPr lang="ko-KR">
                <a:solidFill>
                  <a:schemeClr val="dk1"/>
                </a:solidFill>
              </a:rPr>
              <a:t>- stream 옵션을 통한 사용자 대기시간 단축</a:t>
            </a:r>
            <a:endParaRPr>
              <a:solidFill>
                <a:schemeClr val="dk1"/>
              </a:solidFill>
            </a:endParaRPr>
          </a:p>
        </p:txBody>
      </p:sp>
      <p:sp>
        <p:nvSpPr>
          <p:cNvPr id="551" name="Google Shape;551;g32d0c723542_6_50"/>
          <p:cNvSpPr txBox="1"/>
          <p:nvPr>
            <p:ph type="title"/>
          </p:nvPr>
        </p:nvSpPr>
        <p:spPr>
          <a:xfrm>
            <a:off x="914400" y="133350"/>
            <a:ext cx="7858200" cy="517200"/>
          </a:xfrm>
          <a:prstGeom prst="rect">
            <a:avLst/>
          </a:prstGeom>
          <a:noFill/>
          <a:ln>
            <a:noFill/>
          </a:ln>
        </p:spPr>
        <p:txBody>
          <a:bodyPr anchorCtr="0" anchor="b" bIns="46800" lIns="90000" spcFirstLastPara="1" rIns="90000" wrap="square" tIns="46800">
            <a:normAutofit fontScale="90000"/>
          </a:bodyPr>
          <a:lstStyle/>
          <a:p>
            <a:pPr indent="0" lvl="0" marL="0" rtl="0" algn="l">
              <a:lnSpc>
                <a:spcPct val="90000"/>
              </a:lnSpc>
              <a:spcBef>
                <a:spcPts val="0"/>
              </a:spcBef>
              <a:spcAft>
                <a:spcPts val="0"/>
              </a:spcAft>
              <a:buClr>
                <a:schemeClr val="dk1"/>
              </a:buClr>
              <a:buSzPct val="100000"/>
              <a:buFont typeface="Arial"/>
              <a:buNone/>
            </a:pPr>
            <a:r>
              <a:t/>
            </a:r>
            <a:endParaRPr/>
          </a:p>
          <a:p>
            <a:pPr indent="0" lvl="0" marL="0" rtl="0" algn="l">
              <a:lnSpc>
                <a:spcPct val="90000"/>
              </a:lnSpc>
              <a:spcBef>
                <a:spcPts val="0"/>
              </a:spcBef>
              <a:spcAft>
                <a:spcPts val="0"/>
              </a:spcAft>
              <a:buClr>
                <a:schemeClr val="dk1"/>
              </a:buClr>
              <a:buSzPct val="100000"/>
              <a:buFont typeface="Arial"/>
              <a:buNone/>
            </a:pPr>
            <a:r>
              <a:rPr lang="ko-KR"/>
              <a:t>RAG 개선</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32d0c723542_6_60"/>
          <p:cNvSpPr txBox="1"/>
          <p:nvPr>
            <p:ph type="title"/>
          </p:nvPr>
        </p:nvSpPr>
        <p:spPr>
          <a:xfrm>
            <a:off x="914400" y="133350"/>
            <a:ext cx="7858200" cy="517200"/>
          </a:xfrm>
          <a:prstGeom prst="rect">
            <a:avLst/>
          </a:prstGeom>
          <a:noFill/>
          <a:ln>
            <a:noFill/>
          </a:ln>
        </p:spPr>
        <p:txBody>
          <a:bodyPr anchorCtr="0" anchor="b" bIns="46800" lIns="90000" spcFirstLastPara="1" rIns="90000" wrap="square" tIns="46800">
            <a:normAutofit fontScale="90000"/>
          </a:bodyPr>
          <a:lstStyle/>
          <a:p>
            <a:pPr indent="0" lvl="0" marL="0" rtl="0" algn="l">
              <a:lnSpc>
                <a:spcPct val="90000"/>
              </a:lnSpc>
              <a:spcBef>
                <a:spcPts val="0"/>
              </a:spcBef>
              <a:spcAft>
                <a:spcPts val="0"/>
              </a:spcAft>
              <a:buClr>
                <a:schemeClr val="dk1"/>
              </a:buClr>
              <a:buSzPct val="100000"/>
              <a:buFont typeface="Arial"/>
              <a:buNone/>
            </a:pPr>
            <a:r>
              <a:t/>
            </a:r>
            <a:endParaRPr/>
          </a:p>
          <a:p>
            <a:pPr indent="0" lvl="0" marL="0" rtl="0" algn="l">
              <a:lnSpc>
                <a:spcPct val="90000"/>
              </a:lnSpc>
              <a:spcBef>
                <a:spcPts val="0"/>
              </a:spcBef>
              <a:spcAft>
                <a:spcPts val="0"/>
              </a:spcAft>
              <a:buClr>
                <a:schemeClr val="dk1"/>
              </a:buClr>
              <a:buSzPct val="100000"/>
              <a:buFont typeface="Arial"/>
              <a:buNone/>
            </a:pPr>
            <a:r>
              <a:rPr lang="ko-KR"/>
              <a:t>RAG 개선</a:t>
            </a:r>
            <a:endParaRPr/>
          </a:p>
        </p:txBody>
      </p:sp>
      <p:sp>
        <p:nvSpPr>
          <p:cNvPr id="557" name="Google Shape;557;g32d0c723542_6_60"/>
          <p:cNvSpPr txBox="1"/>
          <p:nvPr>
            <p:ph idx="2" type="body"/>
          </p:nvPr>
        </p:nvSpPr>
        <p:spPr>
          <a:xfrm>
            <a:off x="365400" y="133350"/>
            <a:ext cx="625200" cy="5172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Clr>
                <a:srgbClr val="FF0000"/>
              </a:buClr>
              <a:buSzPts val="2400"/>
              <a:buNone/>
            </a:pPr>
            <a:r>
              <a:rPr lang="ko-KR"/>
              <a:t>17</a:t>
            </a:r>
            <a:endParaRPr/>
          </a:p>
        </p:txBody>
      </p:sp>
      <p:pic>
        <p:nvPicPr>
          <p:cNvPr id="558" name="Google Shape;558;g32d0c723542_6_60"/>
          <p:cNvPicPr preferRelativeResize="0"/>
          <p:nvPr/>
        </p:nvPicPr>
        <p:blipFill rotWithShape="1">
          <a:blip r:embed="rId3">
            <a:alphaModFix/>
          </a:blip>
          <a:srcRect b="0" l="0" r="0" t="0"/>
          <a:stretch/>
        </p:blipFill>
        <p:spPr>
          <a:xfrm>
            <a:off x="7088050" y="382650"/>
            <a:ext cx="1618433" cy="415200"/>
          </a:xfrm>
          <a:prstGeom prst="rect">
            <a:avLst/>
          </a:prstGeom>
          <a:noFill/>
          <a:ln>
            <a:noFill/>
          </a:ln>
        </p:spPr>
      </p:pic>
      <p:pic>
        <p:nvPicPr>
          <p:cNvPr id="559" name="Google Shape;559;g32d0c723542_6_60"/>
          <p:cNvPicPr preferRelativeResize="0"/>
          <p:nvPr/>
        </p:nvPicPr>
        <p:blipFill>
          <a:blip r:embed="rId4">
            <a:alphaModFix/>
          </a:blip>
          <a:stretch>
            <a:fillRect/>
          </a:stretch>
        </p:blipFill>
        <p:spPr>
          <a:xfrm>
            <a:off x="512825" y="739500"/>
            <a:ext cx="7534825" cy="4467250"/>
          </a:xfrm>
          <a:prstGeom prst="rect">
            <a:avLst/>
          </a:prstGeom>
          <a:noFill/>
          <a:ln>
            <a:noFill/>
          </a:ln>
        </p:spPr>
      </p:pic>
      <p:sp>
        <p:nvSpPr>
          <p:cNvPr id="560" name="Google Shape;560;g32d0c723542_6_60"/>
          <p:cNvSpPr txBox="1"/>
          <p:nvPr/>
        </p:nvSpPr>
        <p:spPr>
          <a:xfrm>
            <a:off x="276175" y="3628425"/>
            <a:ext cx="469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rPr>
              <a:t>개선된 점</a:t>
            </a:r>
            <a:endParaRPr b="1">
              <a:solidFill>
                <a:schemeClr val="dk1"/>
              </a:solidFill>
            </a:endParaRPr>
          </a:p>
          <a:p>
            <a:pPr indent="0" lvl="0" marL="0" rtl="0" algn="l">
              <a:spcBef>
                <a:spcPts val="0"/>
              </a:spcBef>
              <a:spcAft>
                <a:spcPts val="0"/>
              </a:spcAft>
              <a:buNone/>
            </a:pPr>
            <a:r>
              <a:rPr lang="ko-KR">
                <a:solidFill>
                  <a:schemeClr val="dk1"/>
                </a:solidFill>
              </a:rPr>
              <a:t>- Custom Retriever 적용</a:t>
            </a:r>
            <a:endParaRPr>
              <a:solidFill>
                <a:schemeClr val="dk1"/>
              </a:solidFill>
            </a:endParaRPr>
          </a:p>
          <a:p>
            <a:pPr indent="0" lvl="0" marL="0" rtl="0" algn="l">
              <a:spcBef>
                <a:spcPts val="0"/>
              </a:spcBef>
              <a:spcAft>
                <a:spcPts val="0"/>
              </a:spcAft>
              <a:buNone/>
            </a:pPr>
            <a:r>
              <a:rPr lang="ko-KR">
                <a:solidFill>
                  <a:schemeClr val="dk1"/>
                </a:solidFill>
              </a:rPr>
              <a:t>- 변경된 일정 생성 구조 적용</a:t>
            </a:r>
            <a:endParaRPr>
              <a:solidFill>
                <a:schemeClr val="dk1"/>
              </a:solidFill>
            </a:endParaRPr>
          </a:p>
          <a:p>
            <a:pPr indent="0" lvl="0" marL="0" rtl="0" algn="l">
              <a:spcBef>
                <a:spcPts val="0"/>
              </a:spcBef>
              <a:spcAft>
                <a:spcPts val="0"/>
              </a:spcAft>
              <a:buNone/>
            </a:pPr>
            <a:r>
              <a:rPr lang="ko-KR">
                <a:solidFill>
                  <a:schemeClr val="dk1"/>
                </a:solidFill>
              </a:rPr>
              <a:t>- 일정변경 분기 및 노드 추가</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27"/>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sz="2150"/>
              <a:t>배포</a:t>
            </a:r>
            <a:r>
              <a:rPr lang="ko-KR" sz="2150"/>
              <a:t>의 어려움. </a:t>
            </a:r>
            <a:r>
              <a:rPr lang="ko-KR" sz="2150"/>
              <a:t>로컬 환경과 배포 환경의 차이</a:t>
            </a:r>
            <a:endParaRPr sz="2150"/>
          </a:p>
        </p:txBody>
      </p:sp>
      <p:sp>
        <p:nvSpPr>
          <p:cNvPr id="566" name="Google Shape;566;p27"/>
          <p:cNvSpPr txBox="1"/>
          <p:nvPr>
            <p:ph idx="1" type="body"/>
          </p:nvPr>
        </p:nvSpPr>
        <p:spPr>
          <a:xfrm>
            <a:off x="71290" y="720425"/>
            <a:ext cx="8400900" cy="3891900"/>
          </a:xfrm>
          <a:prstGeom prst="rect">
            <a:avLst/>
          </a:prstGeom>
          <a:noFill/>
          <a:ln>
            <a:noFill/>
          </a:ln>
        </p:spPr>
        <p:txBody>
          <a:bodyPr anchorCtr="0" anchor="t" bIns="45700" lIns="91425" spcFirstLastPara="1" rIns="91425" wrap="square" tIns="45700">
            <a:normAutofit/>
          </a:bodyPr>
          <a:lstStyle/>
          <a:p>
            <a:pPr indent="-228589" lvl="0" marL="228589" rtl="0" algn="l">
              <a:lnSpc>
                <a:spcPct val="114000"/>
              </a:lnSpc>
              <a:spcBef>
                <a:spcPts val="0"/>
              </a:spcBef>
              <a:spcAft>
                <a:spcPts val="0"/>
              </a:spcAft>
              <a:buClr>
                <a:schemeClr val="dk1"/>
              </a:buClr>
              <a:buSzPts val="1400"/>
              <a:buFont typeface="Arial"/>
              <a:buChar char="•"/>
            </a:pPr>
            <a:r>
              <a:rPr lang="ko-KR"/>
              <a:t>static css 못 불러오는 것 → </a:t>
            </a:r>
            <a:r>
              <a:rPr lang="ko-KR"/>
              <a:t>nginx 에서 static 파일 경로 재설정</a:t>
            </a:r>
            <a:endParaRPr/>
          </a:p>
          <a:p>
            <a:pPr indent="-228588" lvl="0" marL="228588" rtl="0" algn="l">
              <a:lnSpc>
                <a:spcPct val="114000"/>
              </a:lnSpc>
              <a:spcBef>
                <a:spcPts val="751"/>
              </a:spcBef>
              <a:spcAft>
                <a:spcPts val="0"/>
              </a:spcAft>
              <a:buClr>
                <a:schemeClr val="dk1"/>
              </a:buClr>
              <a:buSzPts val="1400"/>
              <a:buFont typeface="Arial"/>
              <a:buChar char="•"/>
            </a:pPr>
            <a:r>
              <a:rPr lang="ko-KR"/>
              <a:t>스트리밍 출력 </a:t>
            </a:r>
            <a:r>
              <a:rPr lang="ko-KR"/>
              <a:t>불가능</a:t>
            </a:r>
            <a:r>
              <a:rPr lang="ko-KR"/>
              <a:t> → nginx</a:t>
            </a:r>
            <a:r>
              <a:rPr lang="ko-KR"/>
              <a:t>에서 </a:t>
            </a:r>
            <a:r>
              <a:rPr lang="ko-KR"/>
              <a:t>proxy_</a:t>
            </a:r>
            <a:r>
              <a:rPr lang="ko-KR"/>
              <a:t>buffer off; 설정</a:t>
            </a:r>
            <a:endParaRPr/>
          </a:p>
          <a:p>
            <a:pPr indent="-228589" lvl="0" marL="228589" rtl="0" algn="l">
              <a:lnSpc>
                <a:spcPct val="114000"/>
              </a:lnSpc>
              <a:spcBef>
                <a:spcPts val="751"/>
              </a:spcBef>
              <a:spcAft>
                <a:spcPts val="0"/>
              </a:spcAft>
              <a:buClr>
                <a:schemeClr val="dk1"/>
              </a:buClr>
              <a:buSzPts val="1400"/>
              <a:buFont typeface="Arial"/>
              <a:buChar char="•"/>
            </a:pPr>
            <a:r>
              <a:rPr lang="ko-KR"/>
              <a:t>일정 생성 Stream 출력 </a:t>
            </a:r>
            <a:r>
              <a:rPr lang="ko-KR"/>
              <a:t>중 출력 중단</a:t>
            </a:r>
            <a:r>
              <a:rPr lang="ko-KR"/>
              <a:t>→ nginx, gunicorn timeout 때문에 끊겼던 것</a:t>
            </a:r>
            <a:endParaRPr/>
          </a:p>
          <a:p>
            <a:pPr indent="-139689" lvl="0" marL="228589" rtl="0" algn="l">
              <a:lnSpc>
                <a:spcPct val="114000"/>
              </a:lnSpc>
              <a:spcBef>
                <a:spcPts val="751"/>
              </a:spcBef>
              <a:spcAft>
                <a:spcPts val="0"/>
              </a:spcAft>
              <a:buClr>
                <a:schemeClr val="dk1"/>
              </a:buClr>
              <a:buSzPts val="1400"/>
              <a:buFont typeface="Arial"/>
              <a:buNone/>
            </a:pPr>
            <a:r>
              <a:t/>
            </a:r>
            <a:endParaRPr/>
          </a:p>
          <a:p>
            <a:pPr indent="-139689" lvl="0" marL="228589" rtl="0" algn="l">
              <a:lnSpc>
                <a:spcPct val="114000"/>
              </a:lnSpc>
              <a:spcBef>
                <a:spcPts val="751"/>
              </a:spcBef>
              <a:spcAft>
                <a:spcPts val="0"/>
              </a:spcAft>
              <a:buClr>
                <a:schemeClr val="dk1"/>
              </a:buClr>
              <a:buSzPts val="1400"/>
              <a:buFont typeface="Arial"/>
              <a:buNone/>
            </a:pPr>
            <a:r>
              <a:t/>
            </a:r>
            <a:endParaRPr/>
          </a:p>
          <a:p>
            <a:pPr indent="0" lvl="0" marL="0" rtl="0" algn="l">
              <a:lnSpc>
                <a:spcPct val="114000"/>
              </a:lnSpc>
              <a:spcBef>
                <a:spcPts val="751"/>
              </a:spcBef>
              <a:spcAft>
                <a:spcPts val="0"/>
              </a:spcAft>
              <a:buClr>
                <a:schemeClr val="dk1"/>
              </a:buClr>
              <a:buSzPts val="1400"/>
              <a:buNone/>
            </a:pPr>
            <a:r>
              <a:t/>
            </a:r>
            <a:endParaRPr/>
          </a:p>
        </p:txBody>
      </p:sp>
      <p:pic>
        <p:nvPicPr>
          <p:cNvPr id="567" name="Google Shape;567;p27"/>
          <p:cNvPicPr preferRelativeResize="0"/>
          <p:nvPr/>
        </p:nvPicPr>
        <p:blipFill>
          <a:blip r:embed="rId3">
            <a:alphaModFix/>
          </a:blip>
          <a:stretch>
            <a:fillRect/>
          </a:stretch>
        </p:blipFill>
        <p:spPr>
          <a:xfrm>
            <a:off x="521375" y="2306505"/>
            <a:ext cx="2857076" cy="1692321"/>
          </a:xfrm>
          <a:prstGeom prst="rect">
            <a:avLst/>
          </a:prstGeom>
          <a:noFill/>
          <a:ln>
            <a:noFill/>
          </a:ln>
        </p:spPr>
      </p:pic>
      <p:cxnSp>
        <p:nvCxnSpPr>
          <p:cNvPr id="568" name="Google Shape;568;p27"/>
          <p:cNvCxnSpPr/>
          <p:nvPr/>
        </p:nvCxnSpPr>
        <p:spPr>
          <a:xfrm>
            <a:off x="524850" y="2264625"/>
            <a:ext cx="2877000" cy="9600"/>
          </a:xfrm>
          <a:prstGeom prst="straightConnector1">
            <a:avLst/>
          </a:prstGeom>
          <a:noFill/>
          <a:ln cap="flat" cmpd="sng" w="9525">
            <a:solidFill>
              <a:schemeClr val="dk2"/>
            </a:solidFill>
            <a:prstDash val="solid"/>
            <a:round/>
            <a:headEnd len="med" w="med" type="none"/>
            <a:tailEnd len="med" w="med" type="none"/>
          </a:ln>
        </p:spPr>
      </p:cxnSp>
      <p:cxnSp>
        <p:nvCxnSpPr>
          <p:cNvPr id="569" name="Google Shape;569;p27"/>
          <p:cNvCxnSpPr/>
          <p:nvPr/>
        </p:nvCxnSpPr>
        <p:spPr>
          <a:xfrm>
            <a:off x="3401850" y="2264625"/>
            <a:ext cx="9600" cy="170100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27"/>
          <p:cNvCxnSpPr/>
          <p:nvPr/>
        </p:nvCxnSpPr>
        <p:spPr>
          <a:xfrm rot="10800000">
            <a:off x="534450" y="3946175"/>
            <a:ext cx="2877000" cy="0"/>
          </a:xfrm>
          <a:prstGeom prst="straightConnector1">
            <a:avLst/>
          </a:prstGeom>
          <a:noFill/>
          <a:ln cap="flat" cmpd="sng" w="9525">
            <a:solidFill>
              <a:schemeClr val="dk2"/>
            </a:solidFill>
            <a:prstDash val="solid"/>
            <a:round/>
            <a:headEnd len="med" w="med" type="none"/>
            <a:tailEnd len="med" w="med" type="none"/>
          </a:ln>
        </p:spPr>
      </p:cxnSp>
      <p:cxnSp>
        <p:nvCxnSpPr>
          <p:cNvPr id="571" name="Google Shape;571;p27"/>
          <p:cNvCxnSpPr/>
          <p:nvPr/>
        </p:nvCxnSpPr>
        <p:spPr>
          <a:xfrm>
            <a:off x="529650" y="2255250"/>
            <a:ext cx="4800" cy="1686000"/>
          </a:xfrm>
          <a:prstGeom prst="straightConnector1">
            <a:avLst/>
          </a:prstGeom>
          <a:noFill/>
          <a:ln cap="flat" cmpd="sng" w="9525">
            <a:solidFill>
              <a:schemeClr val="dk2"/>
            </a:solidFill>
            <a:prstDash val="solid"/>
            <a:round/>
            <a:headEnd len="med" w="med" type="none"/>
            <a:tailEnd len="med" w="med" type="none"/>
          </a:ln>
        </p:spPr>
      </p:cxnSp>
      <p:pic>
        <p:nvPicPr>
          <p:cNvPr id="572" name="Google Shape;572;p27"/>
          <p:cNvPicPr preferRelativeResize="0"/>
          <p:nvPr/>
        </p:nvPicPr>
        <p:blipFill>
          <a:blip r:embed="rId4">
            <a:alphaModFix/>
          </a:blip>
          <a:stretch>
            <a:fillRect/>
          </a:stretch>
        </p:blipFill>
        <p:spPr>
          <a:xfrm>
            <a:off x="4630075" y="2042021"/>
            <a:ext cx="2877000" cy="2371579"/>
          </a:xfrm>
          <a:prstGeom prst="rect">
            <a:avLst/>
          </a:prstGeom>
          <a:noFill/>
          <a:ln>
            <a:noFill/>
          </a:ln>
        </p:spPr>
      </p:pic>
      <p:sp>
        <p:nvSpPr>
          <p:cNvPr id="573" name="Google Shape;573;p27"/>
          <p:cNvSpPr txBox="1"/>
          <p:nvPr>
            <p:ph idx="2" type="body"/>
          </p:nvPr>
        </p:nvSpPr>
        <p:spPr>
          <a:xfrm>
            <a:off x="365400" y="133350"/>
            <a:ext cx="625200" cy="5172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Clr>
                <a:srgbClr val="FF0000"/>
              </a:buClr>
              <a:buSzPts val="2400"/>
              <a:buNone/>
            </a:pPr>
            <a:r>
              <a:rPr lang="ko-KR"/>
              <a:t>18</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28"/>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sz="2150"/>
              <a:t>웹사이트 도메인 주소 접속되도록 배포 완료</a:t>
            </a:r>
            <a:endParaRPr sz="2150"/>
          </a:p>
        </p:txBody>
      </p:sp>
      <p:sp>
        <p:nvSpPr>
          <p:cNvPr id="579" name="Google Shape;579;p28"/>
          <p:cNvSpPr txBox="1"/>
          <p:nvPr>
            <p:ph idx="1" type="body"/>
          </p:nvPr>
        </p:nvSpPr>
        <p:spPr>
          <a:xfrm>
            <a:off x="371540" y="741150"/>
            <a:ext cx="8400923" cy="3891900"/>
          </a:xfrm>
          <a:prstGeom prst="rect">
            <a:avLst/>
          </a:prstGeom>
          <a:noFill/>
          <a:ln>
            <a:noFill/>
          </a:ln>
        </p:spPr>
        <p:txBody>
          <a:bodyPr anchorCtr="0" anchor="t" bIns="45700" lIns="91425" spcFirstLastPara="1" rIns="91425" wrap="square" tIns="45700">
            <a:normAutofit/>
          </a:bodyPr>
          <a:lstStyle/>
          <a:p>
            <a:pPr indent="-228589" lvl="0" marL="228589" rtl="0" algn="l">
              <a:lnSpc>
                <a:spcPct val="114000"/>
              </a:lnSpc>
              <a:spcBef>
                <a:spcPts val="0"/>
              </a:spcBef>
              <a:spcAft>
                <a:spcPts val="0"/>
              </a:spcAft>
              <a:buClr>
                <a:schemeClr val="dk1"/>
              </a:buClr>
              <a:buSzPts val="1400"/>
              <a:buFont typeface="Arial"/>
              <a:buChar char="•"/>
            </a:pPr>
            <a:r>
              <a:rPr lang="ko-KR" u="sng">
                <a:solidFill>
                  <a:schemeClr val="hlink"/>
                </a:solidFill>
                <a:hlinkClick r:id="rId3"/>
              </a:rPr>
              <a:t>www.seoulogue.com</a:t>
            </a:r>
            <a:endParaRPr/>
          </a:p>
          <a:p>
            <a:pPr indent="-139689" lvl="0" marL="228589" rtl="0" algn="l">
              <a:lnSpc>
                <a:spcPct val="114000"/>
              </a:lnSpc>
              <a:spcBef>
                <a:spcPts val="751"/>
              </a:spcBef>
              <a:spcAft>
                <a:spcPts val="0"/>
              </a:spcAft>
              <a:buClr>
                <a:schemeClr val="dk1"/>
              </a:buClr>
              <a:buSzPts val="1400"/>
              <a:buFont typeface="Arial"/>
              <a:buNone/>
            </a:pPr>
            <a:r>
              <a:t/>
            </a:r>
            <a:endParaRPr/>
          </a:p>
        </p:txBody>
      </p:sp>
      <p:pic>
        <p:nvPicPr>
          <p:cNvPr id="580" name="Google Shape;580;p28"/>
          <p:cNvPicPr preferRelativeResize="0"/>
          <p:nvPr/>
        </p:nvPicPr>
        <p:blipFill>
          <a:blip r:embed="rId4">
            <a:alphaModFix/>
          </a:blip>
          <a:stretch>
            <a:fillRect/>
          </a:stretch>
        </p:blipFill>
        <p:spPr>
          <a:xfrm>
            <a:off x="1394350" y="1084750"/>
            <a:ext cx="6225649" cy="3495825"/>
          </a:xfrm>
          <a:prstGeom prst="rect">
            <a:avLst/>
          </a:prstGeom>
          <a:noFill/>
          <a:ln>
            <a:noFill/>
          </a:ln>
        </p:spPr>
      </p:pic>
      <p:sp>
        <p:nvSpPr>
          <p:cNvPr id="581" name="Google Shape;581;p28"/>
          <p:cNvSpPr txBox="1"/>
          <p:nvPr>
            <p:ph idx="2" type="body"/>
          </p:nvPr>
        </p:nvSpPr>
        <p:spPr>
          <a:xfrm>
            <a:off x="365400" y="133350"/>
            <a:ext cx="625200" cy="5172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Clr>
                <a:srgbClr val="FF0000"/>
              </a:buClr>
              <a:buSzPts val="2400"/>
              <a:buNone/>
            </a:pPr>
            <a:r>
              <a:rPr lang="ko-KR"/>
              <a:t>19</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9"/>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sz="2150"/>
              <a:t>아쉬운점, 향후계획</a:t>
            </a:r>
            <a:endParaRPr sz="2150"/>
          </a:p>
        </p:txBody>
      </p:sp>
      <p:sp>
        <p:nvSpPr>
          <p:cNvPr id="587" name="Google Shape;587;p29"/>
          <p:cNvSpPr txBox="1"/>
          <p:nvPr>
            <p:ph idx="1" type="body"/>
          </p:nvPr>
        </p:nvSpPr>
        <p:spPr>
          <a:xfrm>
            <a:off x="365400" y="730075"/>
            <a:ext cx="8223000" cy="2304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800"/>
              </a:spcBef>
              <a:spcAft>
                <a:spcPts val="0"/>
              </a:spcAft>
              <a:buClr>
                <a:schemeClr val="dk1"/>
              </a:buClr>
              <a:buSzPct val="67396"/>
              <a:buNone/>
            </a:pPr>
            <a:r>
              <a:rPr b="1" lang="ko-KR" sz="2077">
                <a:highlight>
                  <a:srgbClr val="FFFFFF"/>
                </a:highlight>
              </a:rPr>
              <a:t>아쉬운점</a:t>
            </a:r>
            <a:endParaRPr b="1" sz="2077">
              <a:highlight>
                <a:srgbClr val="FFFFFF"/>
              </a:highlight>
            </a:endParaRPr>
          </a:p>
          <a:p>
            <a:pPr indent="0" lvl="0" marL="0" rtl="0" algn="l">
              <a:spcBef>
                <a:spcPts val="800"/>
              </a:spcBef>
              <a:spcAft>
                <a:spcPts val="0"/>
              </a:spcAft>
              <a:buClr>
                <a:schemeClr val="dk1"/>
              </a:buClr>
              <a:buSzPct val="100000"/>
              <a:buNone/>
            </a:pPr>
            <a:r>
              <a:t/>
            </a:r>
            <a:endParaRPr b="1">
              <a:highlight>
                <a:srgbClr val="FFFFFF"/>
              </a:highlight>
            </a:endParaRPr>
          </a:p>
          <a:p>
            <a:pPr indent="0" lvl="0" marL="0" rtl="0" algn="l">
              <a:lnSpc>
                <a:spcPct val="114000"/>
              </a:lnSpc>
              <a:spcBef>
                <a:spcPts val="0"/>
              </a:spcBef>
              <a:spcAft>
                <a:spcPts val="0"/>
              </a:spcAft>
              <a:buClr>
                <a:schemeClr val="dk1"/>
              </a:buClr>
              <a:buSzPct val="92247"/>
              <a:buNone/>
            </a:pPr>
            <a:r>
              <a:rPr lang="ko-KR" sz="1517">
                <a:highlight>
                  <a:srgbClr val="FFFFFF"/>
                </a:highlight>
              </a:rPr>
              <a:t>1) 지도 동선 알고리즘 </a:t>
            </a:r>
            <a:endParaRPr sz="1517">
              <a:highlight>
                <a:srgbClr val="FFFFFF"/>
              </a:highlight>
            </a:endParaRPr>
          </a:p>
          <a:p>
            <a:pPr indent="-310515" lvl="0" marL="457200" rtl="0" algn="l">
              <a:lnSpc>
                <a:spcPct val="114000"/>
              </a:lnSpc>
              <a:spcBef>
                <a:spcPts val="0"/>
              </a:spcBef>
              <a:spcAft>
                <a:spcPts val="0"/>
              </a:spcAft>
              <a:buSzPct val="100000"/>
              <a:buChar char="-"/>
            </a:pPr>
            <a:r>
              <a:rPr lang="ko-KR" sz="1517">
                <a:highlight>
                  <a:srgbClr val="FFFFFF"/>
                </a:highlight>
              </a:rPr>
              <a:t>좌표 정보가 있지만 효율적 동선 알고리즘 부재</a:t>
            </a:r>
            <a:endParaRPr sz="1517">
              <a:highlight>
                <a:srgbClr val="FFFFFF"/>
              </a:highlight>
            </a:endParaRPr>
          </a:p>
          <a:p>
            <a:pPr indent="0" lvl="0" marL="0" rtl="0" algn="l">
              <a:lnSpc>
                <a:spcPct val="114000"/>
              </a:lnSpc>
              <a:spcBef>
                <a:spcPts val="800"/>
              </a:spcBef>
              <a:spcAft>
                <a:spcPts val="0"/>
              </a:spcAft>
              <a:buClr>
                <a:srgbClr val="FF0000"/>
              </a:buClr>
              <a:buSzPct val="92247"/>
              <a:buNone/>
            </a:pPr>
            <a:r>
              <a:rPr lang="ko-KR" sz="1517">
                <a:highlight>
                  <a:srgbClr val="FFFFFF"/>
                </a:highlight>
              </a:rPr>
              <a:t>2) DB구조를 효율적으로 설계하지 못</a:t>
            </a:r>
            <a:r>
              <a:rPr lang="ko-KR" sz="1517">
                <a:highlight>
                  <a:srgbClr val="FFFFFF"/>
                </a:highlight>
              </a:rPr>
              <a:t>함</a:t>
            </a:r>
            <a:endParaRPr sz="1517">
              <a:highlight>
                <a:srgbClr val="FFFFFF"/>
              </a:highlight>
            </a:endParaRPr>
          </a:p>
          <a:p>
            <a:pPr indent="-310515" lvl="0" marL="457200" rtl="0" algn="l">
              <a:lnSpc>
                <a:spcPct val="114000"/>
              </a:lnSpc>
              <a:spcBef>
                <a:spcPts val="800"/>
              </a:spcBef>
              <a:spcAft>
                <a:spcPts val="0"/>
              </a:spcAft>
              <a:buSzPct val="100000"/>
              <a:buChar char="-"/>
            </a:pPr>
            <a:r>
              <a:rPr lang="ko-KR" sz="1517">
                <a:highlight>
                  <a:srgbClr val="FFFFFF"/>
                </a:highlight>
              </a:rPr>
              <a:t>즐겨찾기 기능 구현에 어려움을 겪음</a:t>
            </a:r>
            <a:endParaRPr sz="1517">
              <a:highlight>
                <a:srgbClr val="FFFFFF"/>
              </a:highlight>
            </a:endParaRPr>
          </a:p>
          <a:p>
            <a:pPr indent="-310515" lvl="0" marL="457200" rtl="0" algn="l">
              <a:lnSpc>
                <a:spcPct val="114000"/>
              </a:lnSpc>
              <a:spcBef>
                <a:spcPts val="0"/>
              </a:spcBef>
              <a:spcAft>
                <a:spcPts val="0"/>
              </a:spcAft>
              <a:buSzPct val="100000"/>
              <a:buChar char="-"/>
            </a:pPr>
            <a:r>
              <a:rPr lang="ko-KR" sz="1517">
                <a:highlight>
                  <a:srgbClr val="FFFFFF"/>
                </a:highlight>
              </a:rPr>
              <a:t>확장성 부족</a:t>
            </a:r>
            <a:endParaRPr sz="1517">
              <a:highlight>
                <a:srgbClr val="FFFFFF"/>
              </a:highlight>
            </a:endParaRPr>
          </a:p>
          <a:p>
            <a:pPr indent="0" lvl="0" marL="0" rtl="0" algn="l">
              <a:lnSpc>
                <a:spcPct val="114000"/>
              </a:lnSpc>
              <a:spcBef>
                <a:spcPts val="800"/>
              </a:spcBef>
              <a:spcAft>
                <a:spcPts val="0"/>
              </a:spcAft>
              <a:buClr>
                <a:schemeClr val="dk1"/>
              </a:buClr>
              <a:buSzPct val="92247"/>
              <a:buNone/>
            </a:pPr>
            <a:r>
              <a:rPr lang="ko-KR" sz="1517">
                <a:highlight>
                  <a:srgbClr val="FFFFFF"/>
                </a:highlight>
              </a:rPr>
              <a:t>3) UI</a:t>
            </a:r>
            <a:r>
              <a:rPr lang="ko-KR" sz="1517">
                <a:highlight>
                  <a:srgbClr val="FFFFFF"/>
                </a:highlight>
              </a:rPr>
              <a:t>의 아쉬움</a:t>
            </a:r>
            <a:endParaRPr sz="1517"/>
          </a:p>
          <a:p>
            <a:pPr indent="-139689" lvl="0" marL="228589" rtl="0" algn="l">
              <a:lnSpc>
                <a:spcPct val="114000"/>
              </a:lnSpc>
              <a:spcBef>
                <a:spcPts val="751"/>
              </a:spcBef>
              <a:spcAft>
                <a:spcPts val="0"/>
              </a:spcAft>
              <a:buClr>
                <a:schemeClr val="dk1"/>
              </a:buClr>
              <a:buSzPct val="100000"/>
              <a:buFont typeface="Arial"/>
              <a:buNone/>
            </a:pPr>
            <a:r>
              <a:t/>
            </a:r>
            <a:endParaRPr/>
          </a:p>
        </p:txBody>
      </p:sp>
      <p:sp>
        <p:nvSpPr>
          <p:cNvPr id="588" name="Google Shape;588;p29"/>
          <p:cNvSpPr txBox="1"/>
          <p:nvPr/>
        </p:nvSpPr>
        <p:spPr>
          <a:xfrm>
            <a:off x="365400" y="2921275"/>
            <a:ext cx="4374900" cy="1675200"/>
          </a:xfrm>
          <a:prstGeom prst="rect">
            <a:avLst/>
          </a:prstGeom>
          <a:noFill/>
          <a:ln>
            <a:noFill/>
          </a:ln>
        </p:spPr>
        <p:txBody>
          <a:bodyPr anchorCtr="0" anchor="t" bIns="91425" lIns="91425" spcFirstLastPara="1" rIns="91425" wrap="square" tIns="91425">
            <a:spAutoFit/>
          </a:bodyPr>
          <a:lstStyle/>
          <a:p>
            <a:pPr indent="0" lvl="0" marL="0" rtl="0" algn="l">
              <a:lnSpc>
                <a:spcPct val="114000"/>
              </a:lnSpc>
              <a:spcBef>
                <a:spcPts val="800"/>
              </a:spcBef>
              <a:spcAft>
                <a:spcPts val="0"/>
              </a:spcAft>
              <a:buNone/>
            </a:pPr>
            <a:r>
              <a:rPr b="1" lang="ko-KR" sz="1700">
                <a:solidFill>
                  <a:schemeClr val="dk1"/>
                </a:solidFill>
              </a:rPr>
              <a:t>향후계획</a:t>
            </a:r>
            <a:endParaRPr b="1" sz="1700">
              <a:solidFill>
                <a:schemeClr val="dk1"/>
              </a:solidFill>
            </a:endParaRPr>
          </a:p>
          <a:p>
            <a:pPr indent="0" lvl="0" marL="0" rtl="0" algn="l">
              <a:lnSpc>
                <a:spcPct val="114000"/>
              </a:lnSpc>
              <a:spcBef>
                <a:spcPts val="800"/>
              </a:spcBef>
              <a:spcAft>
                <a:spcPts val="0"/>
              </a:spcAft>
              <a:buNone/>
            </a:pPr>
            <a:r>
              <a:rPr lang="ko-KR" sz="1300">
                <a:solidFill>
                  <a:schemeClr val="dk1"/>
                </a:solidFill>
              </a:rPr>
              <a:t>1) </a:t>
            </a:r>
            <a:r>
              <a:rPr lang="ko-KR" sz="1300">
                <a:solidFill>
                  <a:schemeClr val="dk1"/>
                </a:solidFill>
              </a:rPr>
              <a:t>지원 </a:t>
            </a:r>
            <a:r>
              <a:rPr lang="ko-KR" sz="1300">
                <a:solidFill>
                  <a:schemeClr val="dk1"/>
                </a:solidFill>
              </a:rPr>
              <a:t>언어, </a:t>
            </a:r>
            <a:r>
              <a:rPr lang="ko-KR" sz="1300">
                <a:solidFill>
                  <a:schemeClr val="dk1"/>
                </a:solidFill>
              </a:rPr>
              <a:t>지역</a:t>
            </a:r>
            <a:r>
              <a:rPr lang="ko-KR" sz="1300">
                <a:solidFill>
                  <a:schemeClr val="dk1"/>
                </a:solidFill>
              </a:rPr>
              <a:t> 추가</a:t>
            </a:r>
            <a:endParaRPr sz="1300">
              <a:solidFill>
                <a:schemeClr val="dk1"/>
              </a:solidFill>
            </a:endParaRPr>
          </a:p>
          <a:p>
            <a:pPr indent="0" lvl="0" marL="0" rtl="0" algn="l">
              <a:lnSpc>
                <a:spcPct val="114000"/>
              </a:lnSpc>
              <a:spcBef>
                <a:spcPts val="800"/>
              </a:spcBef>
              <a:spcAft>
                <a:spcPts val="0"/>
              </a:spcAft>
              <a:buNone/>
            </a:pPr>
            <a:r>
              <a:rPr lang="ko-KR" sz="1300">
                <a:solidFill>
                  <a:schemeClr val="dk1"/>
                </a:solidFill>
              </a:rPr>
              <a:t>2) 자동화 고민 </a:t>
            </a:r>
            <a:endParaRPr sz="1300">
              <a:solidFill>
                <a:schemeClr val="dk1"/>
              </a:solidFill>
            </a:endParaRPr>
          </a:p>
          <a:p>
            <a:pPr indent="-311150" lvl="0" marL="457200" rtl="0" algn="l">
              <a:lnSpc>
                <a:spcPct val="114000"/>
              </a:lnSpc>
              <a:spcBef>
                <a:spcPts val="800"/>
              </a:spcBef>
              <a:spcAft>
                <a:spcPts val="0"/>
              </a:spcAft>
              <a:buSzPts val="1300"/>
              <a:buChar char="-"/>
            </a:pPr>
            <a:r>
              <a:rPr lang="ko-KR" sz="1300">
                <a:solidFill>
                  <a:schemeClr val="dk1"/>
                </a:solidFill>
              </a:rPr>
              <a:t>데이터 업데이트</a:t>
            </a:r>
            <a:endParaRPr sz="1300">
              <a:solidFill>
                <a:schemeClr val="dk1"/>
              </a:solidFill>
            </a:endParaRPr>
          </a:p>
          <a:p>
            <a:pPr indent="-311150" lvl="0" marL="457200" rtl="0" algn="l">
              <a:lnSpc>
                <a:spcPct val="114000"/>
              </a:lnSpc>
              <a:spcBef>
                <a:spcPts val="0"/>
              </a:spcBef>
              <a:spcAft>
                <a:spcPts val="0"/>
              </a:spcAft>
              <a:buClr>
                <a:schemeClr val="dk1"/>
              </a:buClr>
              <a:buSzPts val="1300"/>
              <a:buChar char="-"/>
            </a:pPr>
            <a:r>
              <a:rPr lang="ko-KR" sz="1300">
                <a:solidFill>
                  <a:schemeClr val="dk1"/>
                </a:solidFill>
              </a:rPr>
              <a:t>배포 자동화 (CI/CD)</a:t>
            </a:r>
            <a:endParaRPr sz="1300">
              <a:solidFill>
                <a:schemeClr val="dk1"/>
              </a:solidFill>
            </a:endParaRPr>
          </a:p>
        </p:txBody>
      </p:sp>
      <p:sp>
        <p:nvSpPr>
          <p:cNvPr id="589" name="Google Shape;589;p29"/>
          <p:cNvSpPr txBox="1"/>
          <p:nvPr>
            <p:ph idx="2" type="body"/>
          </p:nvPr>
        </p:nvSpPr>
        <p:spPr>
          <a:xfrm>
            <a:off x="365400" y="133350"/>
            <a:ext cx="625200" cy="517200"/>
          </a:xfrm>
          <a:prstGeom prst="rect">
            <a:avLst/>
          </a:prstGeom>
          <a:noFill/>
          <a:ln>
            <a:noFill/>
          </a:ln>
        </p:spPr>
        <p:txBody>
          <a:bodyPr anchorCtr="0" anchor="b" bIns="22850" lIns="45725" spcFirstLastPara="1" rIns="45725" wrap="square" tIns="22850">
            <a:noAutofit/>
          </a:bodyPr>
          <a:lstStyle/>
          <a:p>
            <a:pPr indent="0" lvl="0" marL="0" rtl="0" algn="l">
              <a:lnSpc>
                <a:spcPct val="90000"/>
              </a:lnSpc>
              <a:spcBef>
                <a:spcPts val="0"/>
              </a:spcBef>
              <a:spcAft>
                <a:spcPts val="0"/>
              </a:spcAft>
              <a:buClr>
                <a:srgbClr val="FF0000"/>
              </a:buClr>
              <a:buSzPts val="2400"/>
              <a:buNone/>
            </a:pPr>
            <a:r>
              <a:rPr lang="ko-KR"/>
              <a:t>20</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3BD"/>
        </a:solidFill>
      </p:bgPr>
    </p:bg>
    <p:spTree>
      <p:nvGrpSpPr>
        <p:cNvPr id="593" name="Shape 593"/>
        <p:cNvGrpSpPr/>
        <p:nvPr/>
      </p:nvGrpSpPr>
      <p:grpSpPr>
        <a:xfrm>
          <a:off x="0" y="0"/>
          <a:ext cx="0" cy="0"/>
          <a:chOff x="0" y="0"/>
          <a:chExt cx="0" cy="0"/>
        </a:xfrm>
      </p:grpSpPr>
      <p:sp>
        <p:nvSpPr>
          <p:cNvPr id="594" name="Google Shape;594;p31"/>
          <p:cNvSpPr txBox="1"/>
          <p:nvPr/>
        </p:nvSpPr>
        <p:spPr>
          <a:xfrm>
            <a:off x="681068" y="1886400"/>
            <a:ext cx="7782000" cy="7920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dk1"/>
              </a:buClr>
              <a:buSzPts val="4000"/>
              <a:buFont typeface="Arial"/>
              <a:buNone/>
            </a:pPr>
            <a:r>
              <a:rPr b="1" lang="ko-KR" sz="4000">
                <a:solidFill>
                  <a:schemeClr val="dk1"/>
                </a:solidFill>
                <a:latin typeface="Arial"/>
                <a:ea typeface="Arial"/>
                <a:cs typeface="Arial"/>
                <a:sym typeface="Arial"/>
              </a:rPr>
              <a:t>Q&amp;A</a:t>
            </a:r>
            <a:endParaRPr b="1" sz="40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팀원 소개</a:t>
            </a:r>
            <a:endParaRPr/>
          </a:p>
        </p:txBody>
      </p:sp>
      <p:sp>
        <p:nvSpPr>
          <p:cNvPr id="296" name="Google Shape;296;p3"/>
          <p:cNvSpPr txBox="1"/>
          <p:nvPr>
            <p:ph idx="1" type="body"/>
          </p:nvPr>
        </p:nvSpPr>
        <p:spPr>
          <a:xfrm>
            <a:off x="371540" y="741150"/>
            <a:ext cx="8400923" cy="3891900"/>
          </a:xfrm>
          <a:prstGeom prst="rect">
            <a:avLst/>
          </a:prstGeom>
          <a:noFill/>
          <a:ln>
            <a:noFill/>
          </a:ln>
        </p:spPr>
        <p:txBody>
          <a:bodyPr anchorCtr="0" anchor="t" bIns="45700" lIns="91425" spcFirstLastPara="1" rIns="91425" wrap="square" tIns="45700">
            <a:normAutofit/>
          </a:bodyPr>
          <a:lstStyle/>
          <a:p>
            <a:pPr indent="-139689" lvl="0" marL="228589" rtl="0" algn="l">
              <a:lnSpc>
                <a:spcPct val="114000"/>
              </a:lnSpc>
              <a:spcBef>
                <a:spcPts val="0"/>
              </a:spcBef>
              <a:spcAft>
                <a:spcPts val="0"/>
              </a:spcAft>
              <a:buClr>
                <a:schemeClr val="dk1"/>
              </a:buClr>
              <a:buSzPts val="1400"/>
              <a:buFont typeface="Arial"/>
              <a:buNone/>
            </a:pPr>
            <a:r>
              <a:t/>
            </a:r>
            <a:endParaRPr/>
          </a:p>
        </p:txBody>
      </p:sp>
      <p:sp>
        <p:nvSpPr>
          <p:cNvPr id="297" name="Google Shape;297;p3"/>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t>#</a:t>
            </a:r>
            <a:endParaRPr/>
          </a:p>
        </p:txBody>
      </p:sp>
      <p:pic>
        <p:nvPicPr>
          <p:cNvPr id="298" name="Google Shape;298;p3"/>
          <p:cNvPicPr preferRelativeResize="0"/>
          <p:nvPr/>
        </p:nvPicPr>
        <p:blipFill rotWithShape="1">
          <a:blip r:embed="rId3">
            <a:alphaModFix/>
          </a:blip>
          <a:srcRect b="0" l="0" r="0" t="0"/>
          <a:stretch/>
        </p:blipFill>
        <p:spPr>
          <a:xfrm>
            <a:off x="532725" y="895350"/>
            <a:ext cx="1905677" cy="2540902"/>
          </a:xfrm>
          <a:prstGeom prst="rect">
            <a:avLst/>
          </a:prstGeom>
          <a:noFill/>
          <a:ln>
            <a:noFill/>
          </a:ln>
        </p:spPr>
      </p:pic>
      <p:pic>
        <p:nvPicPr>
          <p:cNvPr id="299" name="Google Shape;299;p3"/>
          <p:cNvPicPr preferRelativeResize="0"/>
          <p:nvPr/>
        </p:nvPicPr>
        <p:blipFill rotWithShape="1">
          <a:blip r:embed="rId4">
            <a:alphaModFix/>
          </a:blip>
          <a:srcRect b="0" l="0" r="0" t="0"/>
          <a:stretch/>
        </p:blipFill>
        <p:spPr>
          <a:xfrm>
            <a:off x="2590800" y="895350"/>
            <a:ext cx="1905600" cy="2540900"/>
          </a:xfrm>
          <a:prstGeom prst="rect">
            <a:avLst/>
          </a:prstGeom>
          <a:noFill/>
          <a:ln>
            <a:noFill/>
          </a:ln>
        </p:spPr>
      </p:pic>
      <p:pic>
        <p:nvPicPr>
          <p:cNvPr id="300" name="Google Shape;300;p3"/>
          <p:cNvPicPr preferRelativeResize="0"/>
          <p:nvPr/>
        </p:nvPicPr>
        <p:blipFill rotWithShape="1">
          <a:blip r:embed="rId5">
            <a:alphaModFix/>
          </a:blip>
          <a:srcRect b="0" l="13540" r="13540" t="0"/>
          <a:stretch/>
        </p:blipFill>
        <p:spPr>
          <a:xfrm>
            <a:off x="4648875" y="895350"/>
            <a:ext cx="1905674" cy="2540899"/>
          </a:xfrm>
          <a:prstGeom prst="rect">
            <a:avLst/>
          </a:prstGeom>
          <a:noFill/>
          <a:ln>
            <a:noFill/>
          </a:ln>
        </p:spPr>
      </p:pic>
      <p:pic>
        <p:nvPicPr>
          <p:cNvPr id="301" name="Google Shape;301;p3"/>
          <p:cNvPicPr preferRelativeResize="0"/>
          <p:nvPr/>
        </p:nvPicPr>
        <p:blipFill rotWithShape="1">
          <a:blip r:embed="rId6">
            <a:alphaModFix/>
          </a:blip>
          <a:srcRect b="0" l="0" r="0" t="0"/>
          <a:stretch/>
        </p:blipFill>
        <p:spPr>
          <a:xfrm>
            <a:off x="6706950" y="895363"/>
            <a:ext cx="1905675" cy="2540875"/>
          </a:xfrm>
          <a:prstGeom prst="rect">
            <a:avLst/>
          </a:prstGeom>
          <a:noFill/>
          <a:ln>
            <a:noFill/>
          </a:ln>
        </p:spPr>
      </p:pic>
      <p:sp>
        <p:nvSpPr>
          <p:cNvPr id="302" name="Google Shape;302;p3"/>
          <p:cNvSpPr txBox="1"/>
          <p:nvPr/>
        </p:nvSpPr>
        <p:spPr>
          <a:xfrm>
            <a:off x="532625" y="3504025"/>
            <a:ext cx="1905600" cy="615523"/>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400"/>
              <a:buFont typeface="Arial"/>
              <a:buNone/>
            </a:pPr>
            <a:r>
              <a:rPr b="1" lang="ko-KR" sz="1400">
                <a:solidFill>
                  <a:schemeClr val="dk1"/>
                </a:solidFill>
                <a:latin typeface="Arial"/>
                <a:ea typeface="Arial"/>
                <a:cs typeface="Arial"/>
                <a:sym typeface="Arial"/>
              </a:rPr>
              <a:t>박병헌</a:t>
            </a:r>
            <a:endParaRPr b="1" sz="14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400"/>
              <a:buFont typeface="Arial"/>
              <a:buNone/>
            </a:pPr>
            <a:r>
              <a:rPr lang="ko-KR" sz="1400">
                <a:solidFill>
                  <a:schemeClr val="dk1"/>
                </a:solidFill>
                <a:latin typeface="Arial"/>
                <a:ea typeface="Arial"/>
                <a:cs typeface="Arial"/>
                <a:sym typeface="Arial"/>
              </a:rPr>
              <a:t>팀장, 모델 개발</a:t>
            </a:r>
            <a:endParaRPr sz="1400">
              <a:solidFill>
                <a:schemeClr val="dk1"/>
              </a:solidFill>
              <a:latin typeface="Arial"/>
              <a:ea typeface="Arial"/>
              <a:cs typeface="Arial"/>
              <a:sym typeface="Arial"/>
            </a:endParaRPr>
          </a:p>
        </p:txBody>
      </p:sp>
      <p:sp>
        <p:nvSpPr>
          <p:cNvPr id="303" name="Google Shape;303;p3"/>
          <p:cNvSpPr txBox="1"/>
          <p:nvPr/>
        </p:nvSpPr>
        <p:spPr>
          <a:xfrm>
            <a:off x="2590825" y="3504025"/>
            <a:ext cx="1905600" cy="615523"/>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400"/>
              <a:buFont typeface="Arial"/>
              <a:buNone/>
            </a:pPr>
            <a:r>
              <a:rPr b="1" lang="ko-KR" sz="1400">
                <a:solidFill>
                  <a:schemeClr val="dk1"/>
                </a:solidFill>
                <a:latin typeface="Arial"/>
                <a:ea typeface="Arial"/>
                <a:cs typeface="Arial"/>
                <a:sym typeface="Arial"/>
              </a:rPr>
              <a:t>이지수</a:t>
            </a:r>
            <a:endParaRPr b="1" sz="14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400"/>
              <a:buFont typeface="Arial"/>
              <a:buNone/>
            </a:pPr>
            <a:r>
              <a:rPr lang="ko-KR" sz="1400">
                <a:solidFill>
                  <a:schemeClr val="dk1"/>
                </a:solidFill>
                <a:latin typeface="Arial"/>
                <a:ea typeface="Arial"/>
                <a:cs typeface="Arial"/>
                <a:sym typeface="Arial"/>
              </a:rPr>
              <a:t>프론트엔드, 백엔드(DB)</a:t>
            </a:r>
            <a:endParaRPr sz="1400">
              <a:solidFill>
                <a:schemeClr val="dk1"/>
              </a:solidFill>
              <a:latin typeface="Arial"/>
              <a:ea typeface="Arial"/>
              <a:cs typeface="Arial"/>
              <a:sym typeface="Arial"/>
            </a:endParaRPr>
          </a:p>
        </p:txBody>
      </p:sp>
      <p:sp>
        <p:nvSpPr>
          <p:cNvPr id="304" name="Google Shape;304;p3"/>
          <p:cNvSpPr txBox="1"/>
          <p:nvPr/>
        </p:nvSpPr>
        <p:spPr>
          <a:xfrm>
            <a:off x="4649025" y="3504025"/>
            <a:ext cx="1905600" cy="615523"/>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400"/>
              <a:buFont typeface="Arial"/>
              <a:buNone/>
            </a:pPr>
            <a:r>
              <a:rPr b="1" lang="ko-KR" sz="1400">
                <a:solidFill>
                  <a:schemeClr val="dk1"/>
                </a:solidFill>
                <a:latin typeface="Arial"/>
                <a:ea typeface="Arial"/>
                <a:cs typeface="Arial"/>
                <a:sym typeface="Arial"/>
              </a:rPr>
              <a:t>이진섭</a:t>
            </a:r>
            <a:endParaRPr b="1" sz="14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400"/>
              <a:buFont typeface="Arial"/>
              <a:buNone/>
            </a:pPr>
            <a:r>
              <a:rPr lang="ko-KR">
                <a:solidFill>
                  <a:schemeClr val="dk1"/>
                </a:solidFill>
              </a:rPr>
              <a:t>기획, </a:t>
            </a:r>
            <a:r>
              <a:rPr lang="ko-KR" sz="1400">
                <a:solidFill>
                  <a:schemeClr val="dk1"/>
                </a:solidFill>
                <a:latin typeface="Arial"/>
                <a:ea typeface="Arial"/>
                <a:cs typeface="Arial"/>
                <a:sym typeface="Arial"/>
              </a:rPr>
              <a:t>백엔드, 모델 평가</a:t>
            </a:r>
            <a:endParaRPr sz="1400">
              <a:solidFill>
                <a:schemeClr val="dk1"/>
              </a:solidFill>
              <a:latin typeface="Arial"/>
              <a:ea typeface="Arial"/>
              <a:cs typeface="Arial"/>
              <a:sym typeface="Arial"/>
            </a:endParaRPr>
          </a:p>
        </p:txBody>
      </p:sp>
      <p:sp>
        <p:nvSpPr>
          <p:cNvPr id="305" name="Google Shape;305;p3"/>
          <p:cNvSpPr txBox="1"/>
          <p:nvPr/>
        </p:nvSpPr>
        <p:spPr>
          <a:xfrm>
            <a:off x="6707225" y="3504025"/>
            <a:ext cx="1905600" cy="615523"/>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400"/>
              <a:buFont typeface="Arial"/>
              <a:buNone/>
            </a:pPr>
            <a:r>
              <a:rPr b="1" lang="ko-KR" sz="1400">
                <a:solidFill>
                  <a:schemeClr val="dk1"/>
                </a:solidFill>
                <a:latin typeface="Arial"/>
                <a:ea typeface="Arial"/>
                <a:cs typeface="Arial"/>
                <a:sym typeface="Arial"/>
              </a:rPr>
              <a:t>오종수</a:t>
            </a:r>
            <a:endParaRPr b="1" sz="14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400"/>
              <a:buFont typeface="Arial"/>
              <a:buNone/>
            </a:pPr>
            <a:r>
              <a:rPr lang="ko-KR">
                <a:solidFill>
                  <a:schemeClr val="dk1"/>
                </a:solidFill>
              </a:rPr>
              <a:t>데이터 수집</a:t>
            </a:r>
            <a:endParaRPr sz="14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C3BD"/>
        </a:solidFill>
      </p:bgPr>
    </p:bg>
    <p:spTree>
      <p:nvGrpSpPr>
        <p:cNvPr id="598" name="Shape 598"/>
        <p:cNvGrpSpPr/>
        <p:nvPr/>
      </p:nvGrpSpPr>
      <p:grpSpPr>
        <a:xfrm>
          <a:off x="0" y="0"/>
          <a:ext cx="0" cy="0"/>
          <a:chOff x="0" y="0"/>
          <a:chExt cx="0" cy="0"/>
        </a:xfrm>
      </p:grpSpPr>
      <p:sp>
        <p:nvSpPr>
          <p:cNvPr id="599" name="Google Shape;599;p32"/>
          <p:cNvSpPr txBox="1"/>
          <p:nvPr/>
        </p:nvSpPr>
        <p:spPr>
          <a:xfrm>
            <a:off x="681068" y="1886400"/>
            <a:ext cx="7782000" cy="7920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dk1"/>
              </a:buClr>
              <a:buSzPts val="4000"/>
              <a:buFont typeface="Arial"/>
              <a:buNone/>
            </a:pPr>
            <a:r>
              <a:rPr b="1" lang="ko-KR" sz="4000">
                <a:solidFill>
                  <a:schemeClr val="dk1"/>
                </a:solidFill>
                <a:latin typeface="Arial"/>
                <a:ea typeface="Arial"/>
                <a:cs typeface="Arial"/>
                <a:sym typeface="Arial"/>
              </a:rPr>
              <a:t>감사합니다</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
          <p:cNvPicPr preferRelativeResize="0"/>
          <p:nvPr/>
        </p:nvPicPr>
        <p:blipFill rotWithShape="1">
          <a:blip r:embed="rId3">
            <a:alphaModFix/>
          </a:blip>
          <a:srcRect b="0" l="0" r="0" t="0"/>
          <a:stretch/>
        </p:blipFill>
        <p:spPr>
          <a:xfrm>
            <a:off x="352427" y="209552"/>
            <a:ext cx="8439151" cy="4533900"/>
          </a:xfrm>
          <a:prstGeom prst="rect">
            <a:avLst/>
          </a:prstGeom>
          <a:noFill/>
          <a:ln>
            <a:noFill/>
          </a:ln>
        </p:spPr>
      </p:pic>
      <p:pic>
        <p:nvPicPr>
          <p:cNvPr id="311" name="Google Shape;311;p4"/>
          <p:cNvPicPr preferRelativeResize="0"/>
          <p:nvPr/>
        </p:nvPicPr>
        <p:blipFill rotWithShape="1">
          <a:blip r:embed="rId4">
            <a:alphaModFix/>
          </a:blip>
          <a:srcRect b="0" l="0" r="0" t="0"/>
          <a:stretch/>
        </p:blipFill>
        <p:spPr>
          <a:xfrm>
            <a:off x="685800" y="1390652"/>
            <a:ext cx="355600" cy="285751"/>
          </a:xfrm>
          <a:prstGeom prst="rect">
            <a:avLst/>
          </a:prstGeom>
          <a:noFill/>
          <a:ln>
            <a:noFill/>
          </a:ln>
        </p:spPr>
      </p:pic>
      <p:sp>
        <p:nvSpPr>
          <p:cNvPr id="312" name="Google Shape;312;p4"/>
          <p:cNvSpPr txBox="1"/>
          <p:nvPr/>
        </p:nvSpPr>
        <p:spPr>
          <a:xfrm>
            <a:off x="762000" y="1809750"/>
            <a:ext cx="7814100" cy="1257300"/>
          </a:xfrm>
          <a:prstGeom prst="rect">
            <a:avLst/>
          </a:prstGeom>
          <a:noFill/>
          <a:ln>
            <a:noFill/>
          </a:ln>
        </p:spPr>
        <p:txBody>
          <a:bodyPr anchorCtr="0" anchor="ctr" bIns="0" lIns="0" spcFirstLastPara="1" rIns="0" wrap="square" tIns="0">
            <a:noAutofit/>
          </a:bodyPr>
          <a:lstStyle/>
          <a:p>
            <a:pPr indent="0" lvl="0" marL="0" marR="0" rtl="0" algn="l">
              <a:lnSpc>
                <a:spcPct val="121429"/>
              </a:lnSpc>
              <a:spcBef>
                <a:spcPts val="0"/>
              </a:spcBef>
              <a:spcAft>
                <a:spcPts val="0"/>
              </a:spcAft>
              <a:buNone/>
            </a:pPr>
            <a:r>
              <a:rPr lang="ko-KR" sz="3300">
                <a:solidFill>
                  <a:srgbClr val="000000"/>
                </a:solidFill>
                <a:latin typeface="Arial"/>
                <a:ea typeface="Arial"/>
                <a:cs typeface="Arial"/>
                <a:sym typeface="Arial"/>
              </a:rPr>
              <a:t>여행 </a:t>
            </a:r>
            <a:r>
              <a:rPr lang="ko-KR" sz="3300"/>
              <a:t>계획을 위해</a:t>
            </a:r>
            <a:endParaRPr sz="3300">
              <a:solidFill>
                <a:srgbClr val="000000"/>
              </a:solidFill>
              <a:latin typeface="Arial"/>
              <a:ea typeface="Arial"/>
              <a:cs typeface="Arial"/>
              <a:sym typeface="Arial"/>
            </a:endParaRPr>
          </a:p>
          <a:p>
            <a:pPr indent="0" lvl="0" marL="0" marR="0" rtl="0" algn="l">
              <a:lnSpc>
                <a:spcPct val="121429"/>
              </a:lnSpc>
              <a:spcBef>
                <a:spcPts val="0"/>
              </a:spcBef>
              <a:spcAft>
                <a:spcPts val="0"/>
              </a:spcAft>
              <a:buNone/>
            </a:pPr>
            <a:r>
              <a:rPr lang="ko-KR" sz="3300">
                <a:solidFill>
                  <a:srgbClr val="000000"/>
                </a:solidFill>
                <a:latin typeface="Arial"/>
                <a:ea typeface="Arial"/>
                <a:cs typeface="Arial"/>
                <a:sym typeface="Arial"/>
              </a:rPr>
              <a:t>챗봇 검색</a:t>
            </a:r>
            <a:r>
              <a:rPr lang="ko-KR" sz="3300"/>
              <a:t>을 </a:t>
            </a:r>
            <a:r>
              <a:rPr lang="ko-KR" sz="3300">
                <a:solidFill>
                  <a:srgbClr val="000000"/>
                </a:solidFill>
                <a:latin typeface="Arial"/>
                <a:ea typeface="Arial"/>
                <a:cs typeface="Arial"/>
                <a:sym typeface="Arial"/>
              </a:rPr>
              <a:t>한 적</a:t>
            </a:r>
            <a:r>
              <a:rPr lang="ko-KR" sz="3300"/>
              <a:t>이</a:t>
            </a:r>
            <a:r>
              <a:rPr lang="ko-KR" sz="3300">
                <a:solidFill>
                  <a:srgbClr val="000000"/>
                </a:solidFill>
                <a:latin typeface="Arial"/>
                <a:ea typeface="Arial"/>
                <a:cs typeface="Arial"/>
                <a:sym typeface="Arial"/>
              </a:rPr>
              <a:t> 있으신가요?</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
          <p:cNvSpPr txBox="1"/>
          <p:nvPr>
            <p:ph type="title"/>
          </p:nvPr>
        </p:nvSpPr>
        <p:spPr>
          <a:xfrm>
            <a:off x="472279" y="781050"/>
            <a:ext cx="3043591" cy="3215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1000"/>
              <a:buFont typeface="Play"/>
              <a:buNone/>
            </a:pPr>
            <a:r>
              <a:t/>
            </a:r>
            <a:endParaRPr/>
          </a:p>
        </p:txBody>
      </p:sp>
      <p:sp>
        <p:nvSpPr>
          <p:cNvPr id="318" name="Google Shape;318;p5"/>
          <p:cNvSpPr txBox="1"/>
          <p:nvPr>
            <p:ph idx="1" type="body"/>
          </p:nvPr>
        </p:nvSpPr>
        <p:spPr>
          <a:xfrm>
            <a:off x="604002" y="699890"/>
            <a:ext cx="6591300" cy="647700"/>
          </a:xfrm>
          <a:prstGeom prst="rect">
            <a:avLst/>
          </a:prstGeom>
          <a:noFill/>
          <a:ln>
            <a:noFill/>
          </a:ln>
        </p:spPr>
        <p:txBody>
          <a:bodyPr anchorCtr="0" anchor="t" bIns="45700" lIns="91425" spcFirstLastPara="1" rIns="91425" wrap="square" tIns="45700">
            <a:normAutofit fontScale="62500"/>
          </a:bodyPr>
          <a:lstStyle/>
          <a:p>
            <a:pPr indent="0" lvl="0" marL="0" rtl="0" algn="l">
              <a:lnSpc>
                <a:spcPct val="90000"/>
              </a:lnSpc>
              <a:spcBef>
                <a:spcPts val="0"/>
              </a:spcBef>
              <a:spcAft>
                <a:spcPts val="0"/>
              </a:spcAft>
              <a:buClr>
                <a:srgbClr val="262626"/>
              </a:buClr>
              <a:buSzPct val="100000"/>
              <a:buNone/>
            </a:pPr>
            <a:r>
              <a:rPr lang="ko-KR" sz="4800" u="sng"/>
              <a:t>Seoulogue </a:t>
            </a:r>
            <a:r>
              <a:rPr lang="ko-KR" sz="3600" u="sng"/>
              <a:t>– Travel Planner for Foreigners</a:t>
            </a:r>
            <a:endParaRPr sz="3600" u="sng"/>
          </a:p>
        </p:txBody>
      </p:sp>
      <p:pic>
        <p:nvPicPr>
          <p:cNvPr id="319" name="Google Shape;319;p5"/>
          <p:cNvPicPr preferRelativeResize="0"/>
          <p:nvPr/>
        </p:nvPicPr>
        <p:blipFill rotWithShape="1">
          <a:blip r:embed="rId3">
            <a:alphaModFix/>
          </a:blip>
          <a:srcRect b="0" l="0" r="0" t="0"/>
          <a:stretch/>
        </p:blipFill>
        <p:spPr>
          <a:xfrm>
            <a:off x="5360069" y="1885952"/>
            <a:ext cx="2514600" cy="2241924"/>
          </a:xfrm>
          <a:prstGeom prst="rect">
            <a:avLst/>
          </a:prstGeom>
          <a:noFill/>
          <a:ln>
            <a:noFill/>
          </a:ln>
        </p:spPr>
      </p:pic>
      <p:pic>
        <p:nvPicPr>
          <p:cNvPr id="320" name="Google Shape;320;p5"/>
          <p:cNvPicPr preferRelativeResize="0"/>
          <p:nvPr/>
        </p:nvPicPr>
        <p:blipFill rotWithShape="1">
          <a:blip r:embed="rId4">
            <a:alphaModFix/>
          </a:blip>
          <a:srcRect b="0" l="0" r="0" t="0"/>
          <a:stretch/>
        </p:blipFill>
        <p:spPr>
          <a:xfrm>
            <a:off x="659998" y="1885950"/>
            <a:ext cx="3362708" cy="2590800"/>
          </a:xfrm>
          <a:prstGeom prst="rect">
            <a:avLst/>
          </a:prstGeom>
          <a:noFill/>
          <a:ln cap="flat" cmpd="sng" w="9525">
            <a:solidFill>
              <a:srgbClr val="F2F2F2"/>
            </a:solidFill>
            <a:prstDash val="solid"/>
            <a:round/>
            <a:headEnd len="sm" w="sm" type="none"/>
            <a:tailEnd len="sm" w="sm" type="none"/>
          </a:ln>
        </p:spPr>
      </p:pic>
      <p:pic>
        <p:nvPicPr>
          <p:cNvPr id="321" name="Google Shape;321;p5"/>
          <p:cNvPicPr preferRelativeResize="0"/>
          <p:nvPr/>
        </p:nvPicPr>
        <p:blipFill rotWithShape="1">
          <a:blip r:embed="rId5">
            <a:alphaModFix/>
          </a:blip>
          <a:srcRect b="0" l="0" r="0" t="0"/>
          <a:stretch/>
        </p:blipFill>
        <p:spPr>
          <a:xfrm>
            <a:off x="4568020" y="2785326"/>
            <a:ext cx="487251" cy="487251"/>
          </a:xfrm>
          <a:prstGeom prst="rect">
            <a:avLst/>
          </a:prstGeom>
          <a:noFill/>
          <a:ln>
            <a:noFill/>
          </a:ln>
        </p:spPr>
      </p:pic>
      <p:sp>
        <p:nvSpPr>
          <p:cNvPr id="322" name="Google Shape;322;p5"/>
          <p:cNvSpPr txBox="1"/>
          <p:nvPr/>
        </p:nvSpPr>
        <p:spPr>
          <a:xfrm>
            <a:off x="794500" y="1368050"/>
            <a:ext cx="6699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1" lang="ko-KR" sz="1800">
                <a:solidFill>
                  <a:srgbClr val="FC4561"/>
                </a:solidFill>
                <a:latin typeface="Arial"/>
                <a:ea typeface="Arial"/>
                <a:cs typeface="Arial"/>
                <a:sym typeface="Arial"/>
              </a:rPr>
              <a:t>네이버 지도의 우수한 지도 기능 + ChatGPT 기반 LLM/RAG 챗봇 </a:t>
            </a:r>
            <a:endParaRPr sz="1800">
              <a:solidFill>
                <a:srgbClr val="FC4561"/>
              </a:solidFill>
              <a:latin typeface="Arial"/>
              <a:ea typeface="Arial"/>
              <a:cs typeface="Arial"/>
              <a:sym typeface="Arial"/>
            </a:endParaRPr>
          </a:p>
        </p:txBody>
      </p:sp>
      <p:pic>
        <p:nvPicPr>
          <p:cNvPr id="323" name="Google Shape;323;p5"/>
          <p:cNvPicPr preferRelativeResize="0"/>
          <p:nvPr/>
        </p:nvPicPr>
        <p:blipFill rotWithShape="1">
          <a:blip r:embed="rId6">
            <a:alphaModFix/>
          </a:blip>
          <a:srcRect b="0" l="0" r="0" t="0"/>
          <a:stretch/>
        </p:blipFill>
        <p:spPr>
          <a:xfrm>
            <a:off x="621230" y="1371920"/>
            <a:ext cx="241300" cy="260351"/>
          </a:xfrm>
          <a:prstGeom prst="rect">
            <a:avLst/>
          </a:prstGeom>
          <a:noFill/>
          <a:ln>
            <a:noFill/>
          </a:ln>
        </p:spPr>
      </p:pic>
      <p:pic>
        <p:nvPicPr>
          <p:cNvPr id="324" name="Google Shape;324;p5"/>
          <p:cNvPicPr preferRelativeResize="0"/>
          <p:nvPr/>
        </p:nvPicPr>
        <p:blipFill rotWithShape="1">
          <a:blip r:embed="rId7">
            <a:alphaModFix/>
          </a:blip>
          <a:srcRect b="0" l="0" r="0" t="0"/>
          <a:stretch/>
        </p:blipFill>
        <p:spPr>
          <a:xfrm rot="-120000">
            <a:off x="490855" y="411233"/>
            <a:ext cx="1227493" cy="270028"/>
          </a:xfrm>
          <a:prstGeom prst="rect">
            <a:avLst/>
          </a:prstGeom>
          <a:noFill/>
          <a:ln>
            <a:noFill/>
          </a:ln>
        </p:spPr>
      </p:pic>
      <p:sp>
        <p:nvSpPr>
          <p:cNvPr id="325" name="Google Shape;325;p5"/>
          <p:cNvSpPr txBox="1"/>
          <p:nvPr/>
        </p:nvSpPr>
        <p:spPr>
          <a:xfrm rot="-119828">
            <a:off x="157727" y="422927"/>
            <a:ext cx="1893850" cy="195422"/>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lang="ko-KR" sz="1600">
                <a:solidFill>
                  <a:srgbClr val="000000"/>
                </a:solidFill>
                <a:latin typeface="Nanum Pen Script"/>
                <a:ea typeface="Nanum Pen Script"/>
                <a:cs typeface="Nanum Pen Script"/>
                <a:sym typeface="Nanum Pen Script"/>
              </a:rPr>
              <a:t>서비스 제안</a:t>
            </a:r>
            <a:endParaRPr/>
          </a:p>
        </p:txBody>
      </p:sp>
      <p:pic>
        <p:nvPicPr>
          <p:cNvPr id="326" name="Google Shape;326;p5"/>
          <p:cNvPicPr preferRelativeResize="0"/>
          <p:nvPr/>
        </p:nvPicPr>
        <p:blipFill rotWithShape="1">
          <a:blip r:embed="rId8">
            <a:alphaModFix/>
          </a:blip>
          <a:srcRect b="0" l="0" r="0" t="0"/>
          <a:stretch/>
        </p:blipFill>
        <p:spPr>
          <a:xfrm rot="-5400000">
            <a:off x="266667" y="517707"/>
            <a:ext cx="362015" cy="3126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
          <p:cNvSpPr txBox="1"/>
          <p:nvPr/>
        </p:nvSpPr>
        <p:spPr>
          <a:xfrm>
            <a:off x="355377" y="781050"/>
            <a:ext cx="8523321" cy="3657600"/>
          </a:xfrm>
          <a:prstGeom prst="rect">
            <a:avLst/>
          </a:prstGeom>
          <a:noFill/>
          <a:ln>
            <a:noFill/>
          </a:ln>
        </p:spPr>
        <p:txBody>
          <a:bodyPr anchorCtr="0" anchor="t" bIns="22850" lIns="45700" spcFirstLastPara="1" rIns="45700" wrap="square" tIns="22850">
            <a:normAutofit/>
          </a:bodyPr>
          <a:lstStyle/>
          <a:p>
            <a:pPr indent="-342900" lvl="0" marL="342900" marR="0" rtl="0" algn="l">
              <a:lnSpc>
                <a:spcPct val="114000"/>
              </a:lnSpc>
              <a:spcBef>
                <a:spcPts val="0"/>
              </a:spcBef>
              <a:spcAft>
                <a:spcPts val="0"/>
              </a:spcAft>
              <a:buClr>
                <a:schemeClr val="dk1"/>
              </a:buClr>
              <a:buSzPts val="1600"/>
              <a:buFont typeface="Noto Sans Symbols"/>
              <a:buChar char="✔"/>
            </a:pPr>
            <a:r>
              <a:rPr lang="ko-KR" sz="1600">
                <a:solidFill>
                  <a:schemeClr val="dk1"/>
                </a:solidFill>
                <a:latin typeface="Arial"/>
                <a:ea typeface="Arial"/>
                <a:cs typeface="Arial"/>
                <a:sym typeface="Arial"/>
              </a:rPr>
              <a:t> 코로나 이후 외국인 관광객 증가로 관광 산업 부흥 중</a:t>
            </a:r>
            <a:endParaRPr sz="1600">
              <a:solidFill>
                <a:schemeClr val="dk1"/>
              </a:solidFill>
              <a:latin typeface="Arial"/>
              <a:ea typeface="Arial"/>
              <a:cs typeface="Arial"/>
              <a:sym typeface="Arial"/>
            </a:endParaRPr>
          </a:p>
          <a:p>
            <a:pPr indent="-228589" lvl="1" marL="668306" marR="0" rtl="0" algn="l">
              <a:lnSpc>
                <a:spcPct val="114000"/>
              </a:lnSpc>
              <a:spcBef>
                <a:spcPts val="750"/>
              </a:spcBef>
              <a:spcAft>
                <a:spcPts val="0"/>
              </a:spcAft>
              <a:buClr>
                <a:schemeClr val="dk1"/>
              </a:buClr>
              <a:buSzPts val="1600"/>
              <a:buFont typeface="Noto Sans Symbols"/>
              <a:buChar char="▪"/>
            </a:pPr>
            <a:r>
              <a:rPr b="0" i="0" lang="ko-KR" sz="1600" u="none" cap="none" strike="noStrike">
                <a:solidFill>
                  <a:schemeClr val="dk1"/>
                </a:solidFill>
                <a:latin typeface="Arial"/>
                <a:ea typeface="Arial"/>
                <a:cs typeface="Arial"/>
                <a:sym typeface="Arial"/>
              </a:rPr>
              <a:t> 2023년 방한 외래객수는 </a:t>
            </a:r>
            <a:r>
              <a:rPr b="1" i="0" lang="ko-KR" sz="1600" u="none" cap="none" strike="noStrike">
                <a:solidFill>
                  <a:srgbClr val="FC4561"/>
                </a:solidFill>
                <a:latin typeface="Arial"/>
                <a:ea typeface="Arial"/>
                <a:cs typeface="Arial"/>
                <a:sym typeface="Arial"/>
              </a:rPr>
              <a:t>약 1,103만 명</a:t>
            </a:r>
            <a:endParaRPr b="1" i="0" sz="1600" u="none" cap="none" strike="noStrike">
              <a:solidFill>
                <a:srgbClr val="FC4561"/>
              </a:solidFill>
              <a:latin typeface="Arial"/>
              <a:ea typeface="Arial"/>
              <a:cs typeface="Arial"/>
              <a:sym typeface="Arial"/>
            </a:endParaRPr>
          </a:p>
          <a:p>
            <a:pPr indent="-228589" lvl="1" marL="668306" marR="0" rtl="0" algn="l">
              <a:lnSpc>
                <a:spcPct val="114000"/>
              </a:lnSpc>
              <a:spcBef>
                <a:spcPts val="750"/>
              </a:spcBef>
              <a:spcAft>
                <a:spcPts val="0"/>
              </a:spcAft>
              <a:buClr>
                <a:schemeClr val="dk1"/>
              </a:buClr>
              <a:buSzPts val="1600"/>
              <a:buFont typeface="Noto Sans Symbols"/>
              <a:buChar char="▪"/>
            </a:pPr>
            <a:r>
              <a:rPr b="0" i="0" lang="ko-KR" sz="1600" u="none" cap="none" strike="noStrike">
                <a:solidFill>
                  <a:schemeClr val="dk1"/>
                </a:solidFill>
                <a:latin typeface="Arial"/>
                <a:ea typeface="Arial"/>
                <a:cs typeface="Arial"/>
                <a:sym typeface="Arial"/>
              </a:rPr>
              <a:t> 방한 외국인 관광객의 총지출액은 </a:t>
            </a:r>
            <a:r>
              <a:rPr b="1" i="0" lang="ko-KR" sz="1600" u="none" cap="none" strike="noStrike">
                <a:solidFill>
                  <a:schemeClr val="dk1"/>
                </a:solidFill>
                <a:latin typeface="Arial"/>
                <a:ea typeface="Arial"/>
                <a:cs typeface="Arial"/>
                <a:sym typeface="Arial"/>
              </a:rPr>
              <a:t>약 11조원</a:t>
            </a:r>
            <a:r>
              <a:rPr b="0" i="0" lang="ko-KR" sz="1600" u="none" cap="none" strike="noStrike">
                <a:solidFill>
                  <a:schemeClr val="dk1"/>
                </a:solidFill>
                <a:latin typeface="Arial"/>
                <a:ea typeface="Arial"/>
                <a:cs typeface="Arial"/>
                <a:sym typeface="Arial"/>
              </a:rPr>
              <a:t>으로 추정 </a:t>
            </a:r>
            <a:r>
              <a:rPr b="0" i="0" lang="ko-KR" sz="1200" u="none" cap="none" strike="noStrike">
                <a:solidFill>
                  <a:schemeClr val="dk1"/>
                </a:solidFill>
                <a:latin typeface="Arial"/>
                <a:ea typeface="Arial"/>
                <a:cs typeface="Arial"/>
                <a:sym typeface="Arial"/>
              </a:rPr>
              <a:t>(네이버 2023년 매출액(9조원)보다 많은 수치)</a:t>
            </a:r>
            <a:endParaRPr b="0" i="0" sz="1600" u="none" cap="none" strike="noStrike">
              <a:solidFill>
                <a:schemeClr val="dk1"/>
              </a:solidFill>
              <a:latin typeface="Arial"/>
              <a:ea typeface="Arial"/>
              <a:cs typeface="Arial"/>
              <a:sym typeface="Arial"/>
            </a:endParaRPr>
          </a:p>
          <a:p>
            <a:pPr indent="-342900" lvl="0" marL="342900" marR="0" rtl="0" algn="l">
              <a:lnSpc>
                <a:spcPct val="114000"/>
              </a:lnSpc>
              <a:spcBef>
                <a:spcPts val="1500"/>
              </a:spcBef>
              <a:spcAft>
                <a:spcPts val="0"/>
              </a:spcAft>
              <a:buClr>
                <a:schemeClr val="dk1"/>
              </a:buClr>
              <a:buSzPts val="1600"/>
              <a:buFont typeface="Noto Sans Symbols"/>
              <a:buChar char="✔"/>
            </a:pPr>
            <a:r>
              <a:rPr lang="ko-KR" sz="1600">
                <a:solidFill>
                  <a:schemeClr val="dk1"/>
                </a:solidFill>
                <a:latin typeface="Arial"/>
                <a:ea typeface="Arial"/>
                <a:cs typeface="Arial"/>
                <a:sym typeface="Arial"/>
              </a:rPr>
              <a:t> 방한 외국인 관광객 국적별 비중이 많은 상위 3개 국가는 </a:t>
            </a:r>
            <a:r>
              <a:rPr b="1" lang="ko-KR" sz="1600">
                <a:solidFill>
                  <a:srgbClr val="FC4561"/>
                </a:solidFill>
                <a:latin typeface="Arial"/>
                <a:ea typeface="Arial"/>
                <a:cs typeface="Arial"/>
                <a:sym typeface="Arial"/>
              </a:rPr>
              <a:t>일본, 중국, 미국</a:t>
            </a:r>
            <a:endParaRPr/>
          </a:p>
        </p:txBody>
      </p:sp>
      <p:pic>
        <p:nvPicPr>
          <p:cNvPr descr="[그래픽] 방한 외국인 관광객 추이" id="333" name="Google Shape;333;p6">
            <a:hlinkClick r:id="rId3"/>
          </p:cNvPr>
          <p:cNvPicPr preferRelativeResize="0"/>
          <p:nvPr/>
        </p:nvPicPr>
        <p:blipFill rotWithShape="1">
          <a:blip r:embed="rId4">
            <a:alphaModFix/>
          </a:blip>
          <a:srcRect b="6961" l="0" r="0" t="0"/>
          <a:stretch/>
        </p:blipFill>
        <p:spPr>
          <a:xfrm>
            <a:off x="363397" y="2686053"/>
            <a:ext cx="1655731" cy="1538175"/>
          </a:xfrm>
          <a:prstGeom prst="rect">
            <a:avLst/>
          </a:prstGeom>
          <a:noFill/>
          <a:ln cap="flat" cmpd="sng" w="9525">
            <a:solidFill>
              <a:srgbClr val="F2F2F2"/>
            </a:solidFill>
            <a:prstDash val="solid"/>
            <a:round/>
            <a:headEnd len="sm" w="sm" type="none"/>
            <a:tailEnd len="sm" w="sm" type="none"/>
          </a:ln>
        </p:spPr>
      </p:pic>
      <p:pic>
        <p:nvPicPr>
          <p:cNvPr id="334" name="Google Shape;334;p6"/>
          <p:cNvPicPr preferRelativeResize="0"/>
          <p:nvPr/>
        </p:nvPicPr>
        <p:blipFill rotWithShape="1">
          <a:blip r:embed="rId5">
            <a:alphaModFix/>
          </a:blip>
          <a:srcRect b="0" l="0" r="0" t="0"/>
          <a:stretch/>
        </p:blipFill>
        <p:spPr>
          <a:xfrm>
            <a:off x="2181167" y="2686053"/>
            <a:ext cx="3231895" cy="1538175"/>
          </a:xfrm>
          <a:prstGeom prst="rect">
            <a:avLst/>
          </a:prstGeom>
          <a:noFill/>
          <a:ln cap="flat" cmpd="sng" w="9525">
            <a:solidFill>
              <a:srgbClr val="F2F2F2"/>
            </a:solidFill>
            <a:prstDash val="solid"/>
            <a:round/>
            <a:headEnd len="sm" w="sm" type="none"/>
            <a:tailEnd len="sm" w="sm" type="none"/>
          </a:ln>
        </p:spPr>
      </p:pic>
      <p:pic>
        <p:nvPicPr>
          <p:cNvPr id="335" name="Google Shape;335;p6"/>
          <p:cNvPicPr preferRelativeResize="0"/>
          <p:nvPr/>
        </p:nvPicPr>
        <p:blipFill rotWithShape="1">
          <a:blip r:embed="rId6">
            <a:alphaModFix/>
          </a:blip>
          <a:srcRect b="0" l="0" r="0" t="0"/>
          <a:stretch/>
        </p:blipFill>
        <p:spPr>
          <a:xfrm>
            <a:off x="5575103" y="2686052"/>
            <a:ext cx="3017895" cy="1538175"/>
          </a:xfrm>
          <a:prstGeom prst="rect">
            <a:avLst/>
          </a:prstGeom>
          <a:noFill/>
          <a:ln cap="flat" cmpd="sng" w="9525">
            <a:solidFill>
              <a:srgbClr val="F2F2F2"/>
            </a:solidFill>
            <a:prstDash val="solid"/>
            <a:round/>
            <a:headEnd len="sm" w="sm" type="none"/>
            <a:tailEnd len="sm" w="sm" type="none"/>
          </a:ln>
        </p:spPr>
      </p:pic>
      <p:sp>
        <p:nvSpPr>
          <p:cNvPr id="336" name="Google Shape;336;p6"/>
          <p:cNvSpPr txBox="1"/>
          <p:nvPr/>
        </p:nvSpPr>
        <p:spPr>
          <a:xfrm>
            <a:off x="304803" y="4547104"/>
            <a:ext cx="5476759"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ko-KR" sz="500" u="sng">
                <a:solidFill>
                  <a:srgbClr val="D8D8D8"/>
                </a:solidFill>
                <a:latin typeface="Arial"/>
                <a:ea typeface="Arial"/>
                <a:cs typeface="Arial"/>
                <a:sym typeface="Arial"/>
                <a:hlinkClick r:id="rId7">
                  <a:extLst>
                    <a:ext uri="{A12FA001-AC4F-418D-AE19-62706E023703}">
                      <ahyp:hlinkClr val="tx"/>
                    </a:ext>
                  </a:extLst>
                </a:hlinkClick>
              </a:rPr>
              <a:t>https://www.sedaily.com/NewsView/2D6IO9HY00</a:t>
            </a:r>
            <a:endParaRPr sz="500">
              <a:solidFill>
                <a:srgbClr val="D8D8D8"/>
              </a:solidFill>
              <a:latin typeface="Arial"/>
              <a:ea typeface="Arial"/>
              <a:cs typeface="Arial"/>
              <a:sym typeface="Arial"/>
            </a:endParaRPr>
          </a:p>
          <a:p>
            <a:pPr indent="0" lvl="0" marL="0" marR="0" rtl="0" algn="l">
              <a:lnSpc>
                <a:spcPct val="100000"/>
              </a:lnSpc>
              <a:spcBef>
                <a:spcPts val="0"/>
              </a:spcBef>
              <a:spcAft>
                <a:spcPts val="0"/>
              </a:spcAft>
              <a:buNone/>
            </a:pPr>
            <a:r>
              <a:rPr lang="ko-KR" sz="500" u="sng">
                <a:solidFill>
                  <a:srgbClr val="D8D8D8"/>
                </a:solidFill>
                <a:latin typeface="Arial"/>
                <a:ea typeface="Arial"/>
                <a:cs typeface="Arial"/>
                <a:sym typeface="Arial"/>
                <a:hlinkClick r:id="rId8">
                  <a:extLst>
                    <a:ext uri="{A12FA001-AC4F-418D-AE19-62706E023703}">
                      <ahyp:hlinkClr val="tx"/>
                    </a:ext>
                  </a:extLst>
                </a:hlinkClick>
              </a:rPr>
              <a:t>https://www.chosun.com/economy/economy_general/2024/02/01/S2W2DGQ3LVFKVCEV4U7HGVXNKU/?utm_source=chatgpt.com</a:t>
            </a:r>
            <a:endParaRPr sz="500">
              <a:solidFill>
                <a:srgbClr val="D8D8D8"/>
              </a:solidFill>
              <a:latin typeface="Arial"/>
              <a:ea typeface="Arial"/>
              <a:cs typeface="Arial"/>
              <a:sym typeface="Arial"/>
            </a:endParaRPr>
          </a:p>
        </p:txBody>
      </p:sp>
      <p:sp>
        <p:nvSpPr>
          <p:cNvPr id="337" name="Google Shape;337;p6"/>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시장 분석: 코로나 이후 관광 산업 부흥</a:t>
            </a:r>
            <a:endParaRPr/>
          </a:p>
        </p:txBody>
      </p:sp>
      <p:sp>
        <p:nvSpPr>
          <p:cNvPr id="338" name="Google Shape;338;p6"/>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7"/>
          <p:cNvSpPr txBox="1"/>
          <p:nvPr>
            <p:ph idx="1" type="body"/>
          </p:nvPr>
        </p:nvSpPr>
        <p:spPr>
          <a:xfrm>
            <a:off x="371540" y="741150"/>
            <a:ext cx="8400923" cy="3891900"/>
          </a:xfrm>
          <a:prstGeom prst="rect">
            <a:avLst/>
          </a:prstGeom>
          <a:noFill/>
          <a:ln>
            <a:noFill/>
          </a:ln>
        </p:spPr>
        <p:txBody>
          <a:bodyPr anchorCtr="0" anchor="t" bIns="45700" lIns="91425" spcFirstLastPara="1" rIns="91425" wrap="square" tIns="45700">
            <a:normAutofit/>
          </a:bodyPr>
          <a:lstStyle/>
          <a:p>
            <a:pPr indent="-228588" lvl="0" marL="228588" rtl="0" algn="l">
              <a:lnSpc>
                <a:spcPct val="114000"/>
              </a:lnSpc>
              <a:spcBef>
                <a:spcPts val="0"/>
              </a:spcBef>
              <a:spcAft>
                <a:spcPts val="0"/>
              </a:spcAft>
              <a:buClr>
                <a:schemeClr val="dk1"/>
              </a:buClr>
              <a:buSzPts val="1400"/>
              <a:buFont typeface="Noto Sans Symbols"/>
              <a:buChar char="✔"/>
            </a:pPr>
            <a:r>
              <a:rPr b="1" lang="ko-KR"/>
              <a:t>한국어 중심의 앱 환경</a:t>
            </a:r>
            <a:r>
              <a:rPr lang="ko-KR"/>
              <a:t>으로 인해 외국인 이용이 불편함 </a:t>
            </a:r>
            <a:br>
              <a:rPr lang="ko-KR"/>
            </a:br>
            <a:r>
              <a:rPr lang="ko-KR"/>
              <a:t>→ </a:t>
            </a:r>
            <a:r>
              <a:rPr lang="ko-KR">
                <a:solidFill>
                  <a:srgbClr val="FC4561"/>
                </a:solidFill>
              </a:rPr>
              <a:t>방한 전/후 한국 토종앱 단일 사용이 어려워 </a:t>
            </a:r>
            <a:r>
              <a:rPr lang="ko-KR"/>
              <a:t>글로벌 앱과 사용 병행해 사용 중</a:t>
            </a:r>
            <a:endParaRPr/>
          </a:p>
          <a:p>
            <a:pPr indent="-228589" lvl="0" marL="228589" rtl="0" algn="l">
              <a:lnSpc>
                <a:spcPct val="114000"/>
              </a:lnSpc>
              <a:spcBef>
                <a:spcPts val="751"/>
              </a:spcBef>
              <a:spcAft>
                <a:spcPts val="0"/>
              </a:spcAft>
              <a:buClr>
                <a:schemeClr val="dk1"/>
              </a:buClr>
              <a:buSzPts val="1400"/>
              <a:buFont typeface="Noto Sans Symbols"/>
              <a:buChar char="✔"/>
            </a:pPr>
            <a:r>
              <a:rPr b="1" lang="ko-KR"/>
              <a:t>구글 맵</a:t>
            </a:r>
            <a:r>
              <a:rPr lang="ko-KR"/>
              <a:t>은 한국 안보 문제로 </a:t>
            </a:r>
            <a:r>
              <a:rPr lang="ko-KR"/>
              <a:t>지리정보 제약</a:t>
            </a:r>
            <a:endParaRPr/>
          </a:p>
          <a:p>
            <a:pPr indent="-228589" lvl="0" marL="228589" rtl="0" algn="l">
              <a:lnSpc>
                <a:spcPct val="114000"/>
              </a:lnSpc>
              <a:spcBef>
                <a:spcPts val="751"/>
              </a:spcBef>
              <a:spcAft>
                <a:spcPts val="0"/>
              </a:spcAft>
              <a:buClr>
                <a:schemeClr val="dk1"/>
              </a:buClr>
              <a:buSzPts val="1400"/>
              <a:buFont typeface="Noto Sans Symbols"/>
              <a:buChar char="✔"/>
            </a:pPr>
            <a:r>
              <a:rPr b="1" lang="ko-KR"/>
              <a:t>네이버 지도</a:t>
            </a:r>
            <a:r>
              <a:rPr lang="ko-KR"/>
              <a:t>는 다국어 지원 범위 제한, 번역 완성도가 부족해 이용이 불편하다는 의견</a:t>
            </a:r>
            <a:endParaRPr/>
          </a:p>
          <a:p>
            <a:pPr indent="-228589" lvl="0" marL="228589" rtl="0" algn="l">
              <a:lnSpc>
                <a:spcPct val="114000"/>
              </a:lnSpc>
              <a:spcBef>
                <a:spcPts val="751"/>
              </a:spcBef>
              <a:spcAft>
                <a:spcPts val="0"/>
              </a:spcAft>
              <a:buClr>
                <a:schemeClr val="dk1"/>
              </a:buClr>
              <a:buSzPts val="1400"/>
              <a:buFont typeface="Noto Sans Symbols"/>
              <a:buChar char="✔"/>
            </a:pPr>
            <a:r>
              <a:rPr lang="ko-KR"/>
              <a:t>카카오 맵은 영어 주소를 제대로 인식하지 못하는 경우 종종 발생</a:t>
            </a:r>
            <a:endParaRPr/>
          </a:p>
        </p:txBody>
      </p:sp>
      <p:pic>
        <p:nvPicPr>
          <p:cNvPr id="345" name="Google Shape;345;p7"/>
          <p:cNvPicPr preferRelativeResize="0"/>
          <p:nvPr/>
        </p:nvPicPr>
        <p:blipFill rotWithShape="1">
          <a:blip r:embed="rId3">
            <a:alphaModFix/>
          </a:blip>
          <a:srcRect b="0" l="0" r="0" t="0"/>
          <a:stretch/>
        </p:blipFill>
        <p:spPr>
          <a:xfrm>
            <a:off x="4114802" y="2686050"/>
            <a:ext cx="2887249" cy="990600"/>
          </a:xfrm>
          <a:prstGeom prst="rect">
            <a:avLst/>
          </a:prstGeom>
          <a:noFill/>
          <a:ln cap="flat" cmpd="sng" w="9525">
            <a:solidFill>
              <a:srgbClr val="F2F2F2"/>
            </a:solidFill>
            <a:prstDash val="solid"/>
            <a:round/>
            <a:headEnd len="sm" w="sm" type="none"/>
            <a:tailEnd len="sm" w="sm" type="none"/>
          </a:ln>
        </p:spPr>
      </p:pic>
      <p:pic>
        <p:nvPicPr>
          <p:cNvPr id="346" name="Google Shape;346;p7"/>
          <p:cNvPicPr preferRelativeResize="0"/>
          <p:nvPr/>
        </p:nvPicPr>
        <p:blipFill rotWithShape="1">
          <a:blip r:embed="rId4">
            <a:alphaModFix/>
          </a:blip>
          <a:srcRect b="0" l="0" r="30079" t="18041"/>
          <a:stretch/>
        </p:blipFill>
        <p:spPr>
          <a:xfrm>
            <a:off x="4114802" y="3676651"/>
            <a:ext cx="2887249" cy="840795"/>
          </a:xfrm>
          <a:prstGeom prst="rect">
            <a:avLst/>
          </a:prstGeom>
          <a:noFill/>
          <a:ln cap="flat" cmpd="sng" w="9525">
            <a:solidFill>
              <a:srgbClr val="F2F2F2"/>
            </a:solidFill>
            <a:prstDash val="solid"/>
            <a:round/>
            <a:headEnd len="sm" w="sm" type="none"/>
            <a:tailEnd len="sm" w="sm" type="none"/>
          </a:ln>
        </p:spPr>
      </p:pic>
      <p:sp>
        <p:nvSpPr>
          <p:cNvPr id="347" name="Google Shape;347;p7"/>
          <p:cNvSpPr txBox="1"/>
          <p:nvPr/>
        </p:nvSpPr>
        <p:spPr>
          <a:xfrm>
            <a:off x="4049035" y="4517445"/>
            <a:ext cx="4572000"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700">
                <a:solidFill>
                  <a:srgbClr val="7F7F7F"/>
                </a:solidFill>
                <a:latin typeface="Malgun Gothic"/>
                <a:ea typeface="Malgun Gothic"/>
                <a:cs typeface="Malgun Gothic"/>
                <a:sym typeface="Malgun Gothic"/>
              </a:rPr>
              <a:t>가장 불만족한 앱이 있는 응답자 536명에 대해 불만 원인 설문 결과</a:t>
            </a:r>
            <a:endParaRPr/>
          </a:p>
        </p:txBody>
      </p:sp>
      <p:sp>
        <p:nvSpPr>
          <p:cNvPr id="348" name="Google Shape;348;p7"/>
          <p:cNvSpPr txBox="1"/>
          <p:nvPr/>
        </p:nvSpPr>
        <p:spPr>
          <a:xfrm>
            <a:off x="571500" y="4552951"/>
            <a:ext cx="4572000" cy="1731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ko-KR" sz="525">
                <a:solidFill>
                  <a:srgbClr val="7F7F7F"/>
                </a:solidFill>
                <a:latin typeface="Arial"/>
                <a:ea typeface="Arial"/>
                <a:cs typeface="Arial"/>
                <a:sym typeface="Arial"/>
              </a:rPr>
              <a:t>https://www.sedaily.com/NewsView/2D6IO9HY00</a:t>
            </a:r>
            <a:endParaRPr/>
          </a:p>
        </p:txBody>
      </p:sp>
      <p:pic>
        <p:nvPicPr>
          <p:cNvPr id="349" name="Google Shape;349;p7"/>
          <p:cNvPicPr preferRelativeResize="0"/>
          <p:nvPr/>
        </p:nvPicPr>
        <p:blipFill rotWithShape="1">
          <a:blip r:embed="rId5">
            <a:alphaModFix/>
          </a:blip>
          <a:srcRect b="0" l="0" r="0" t="0"/>
          <a:stretch/>
        </p:blipFill>
        <p:spPr>
          <a:xfrm>
            <a:off x="514684" y="2686050"/>
            <a:ext cx="3254536" cy="1904437"/>
          </a:xfrm>
          <a:prstGeom prst="rect">
            <a:avLst/>
          </a:prstGeom>
          <a:noFill/>
          <a:ln>
            <a:noFill/>
          </a:ln>
        </p:spPr>
      </p:pic>
      <p:sp>
        <p:nvSpPr>
          <p:cNvPr id="350" name="Google Shape;350;p7"/>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시장 분석: 방한 외국인 관광객의 불편 사항</a:t>
            </a:r>
            <a:endParaRPr/>
          </a:p>
        </p:txBody>
      </p:sp>
      <p:sp>
        <p:nvSpPr>
          <p:cNvPr id="351" name="Google Shape;351;p7"/>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8"/>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기존 관광 앱과 차별점</a:t>
            </a:r>
            <a:endParaRPr/>
          </a:p>
        </p:txBody>
      </p:sp>
      <p:graphicFrame>
        <p:nvGraphicFramePr>
          <p:cNvPr id="357" name="Google Shape;357;p8"/>
          <p:cNvGraphicFramePr/>
          <p:nvPr/>
        </p:nvGraphicFramePr>
        <p:xfrm>
          <a:off x="405285" y="1276350"/>
          <a:ext cx="3000000" cy="3000000"/>
        </p:xfrm>
        <a:graphic>
          <a:graphicData uri="http://schemas.openxmlformats.org/drawingml/2006/table">
            <a:tbl>
              <a:tblPr>
                <a:noFill/>
                <a:tableStyleId>{94D42800-77EF-433B-9163-EB909969CD8E}</a:tableStyleId>
              </a:tblPr>
              <a:tblGrid>
                <a:gridCol w="1204775"/>
                <a:gridCol w="968700"/>
                <a:gridCol w="1088600"/>
                <a:gridCol w="1702975"/>
                <a:gridCol w="1519850"/>
                <a:gridCol w="1916150"/>
              </a:tblGrid>
              <a:tr h="402600">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서비스</a:t>
                      </a:r>
                      <a:endParaRPr/>
                    </a:p>
                  </a:txBody>
                  <a:tcPr marT="18850" marB="18850" marR="37700" marL="37700" anchor="ctr">
                    <a:solidFill>
                      <a:schemeClr val="lt2"/>
                    </a:solidFill>
                  </a:tcPr>
                </a:tc>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챗봇 유무</a:t>
                      </a:r>
                      <a:endParaRPr/>
                    </a:p>
                  </a:txBody>
                  <a:tcPr marT="18850" marB="18850" marR="37700" marL="37700" anchor="ctr">
                    <a:solidFill>
                      <a:schemeClr val="lt2"/>
                    </a:solidFill>
                  </a:tcPr>
                </a:tc>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즐겨찾기 </a:t>
                      </a:r>
                      <a:endParaRPr b="1" sz="1100" u="none" cap="none" strike="noStrike">
                        <a:latin typeface="Arial"/>
                        <a:ea typeface="Arial"/>
                        <a:cs typeface="Arial"/>
                        <a:sym typeface="Arial"/>
                      </a:endParaRPr>
                    </a:p>
                    <a:p>
                      <a:pPr indent="0" lvl="0" marL="0" marR="0" rtl="0" algn="ctr">
                        <a:spcBef>
                          <a:spcPts val="0"/>
                        </a:spcBef>
                        <a:spcAft>
                          <a:spcPts val="0"/>
                        </a:spcAft>
                        <a:buNone/>
                      </a:pPr>
                      <a:r>
                        <a:rPr b="1" lang="ko-KR" sz="1100" u="none" cap="none" strike="noStrike">
                          <a:latin typeface="Arial"/>
                          <a:ea typeface="Arial"/>
                          <a:cs typeface="Arial"/>
                          <a:sym typeface="Arial"/>
                        </a:rPr>
                        <a:t>추가 가능여부</a:t>
                      </a:r>
                      <a:endParaRPr/>
                    </a:p>
                  </a:txBody>
                  <a:tcPr marT="18850" marB="18850" marR="37700" marL="37700" anchor="ctr">
                    <a:solidFill>
                      <a:schemeClr val="lt2"/>
                    </a:solidFill>
                  </a:tcPr>
                </a:tc>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장소 검색</a:t>
                      </a:r>
                      <a:endParaRPr/>
                    </a:p>
                  </a:txBody>
                  <a:tcPr marT="18850" marB="18850" marR="37700" marL="37700" anchor="ctr">
                    <a:solidFill>
                      <a:schemeClr val="lt2"/>
                    </a:solidFill>
                  </a:tcPr>
                </a:tc>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일정 생성</a:t>
                      </a:r>
                      <a:endParaRPr/>
                    </a:p>
                  </a:txBody>
                  <a:tcPr marT="18850" marB="18850" marR="37700" marL="37700" anchor="ctr">
                    <a:solidFill>
                      <a:schemeClr val="lt2"/>
                    </a:solidFill>
                  </a:tcPr>
                </a:tc>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지도 연동</a:t>
                      </a:r>
                      <a:endParaRPr/>
                    </a:p>
                  </a:txBody>
                  <a:tcPr marT="18850" marB="18850" marR="37700" marL="37700" anchor="ctr">
                    <a:solidFill>
                      <a:schemeClr val="lt2"/>
                    </a:solidFill>
                  </a:tcPr>
                </a:tc>
              </a:tr>
              <a:tr h="455450">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네이버 지도</a:t>
                      </a:r>
                      <a:endParaRPr sz="1100" u="none" cap="none" strike="noStrike">
                        <a:latin typeface="Arial"/>
                        <a:ea typeface="Arial"/>
                        <a:cs typeface="Arial"/>
                        <a:sym typeface="Arial"/>
                      </a:endParaRPr>
                    </a:p>
                  </a:txBody>
                  <a:tcPr marT="18850" marB="18850" marR="37700" marL="37700" anchor="ctr">
                    <a:solidFill>
                      <a:schemeClr val="lt2"/>
                    </a:solidFill>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solidFill>
                      <a:srgbClr val="FAE2D5"/>
                    </a:solidFill>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tc>
                <a:tc>
                  <a:txBody>
                    <a:bodyPr/>
                    <a:lstStyle/>
                    <a:p>
                      <a:pPr indent="-171450" lvl="0" marL="171450" marR="0" rtl="0" algn="l">
                        <a:spcBef>
                          <a:spcPts val="0"/>
                        </a:spcBef>
                        <a:spcAft>
                          <a:spcPts val="0"/>
                        </a:spcAft>
                        <a:buClr>
                          <a:schemeClr val="dk1"/>
                        </a:buClr>
                        <a:buSzPts val="1100"/>
                        <a:buFont typeface="Arial"/>
                        <a:buChar char="•"/>
                      </a:pPr>
                      <a:r>
                        <a:rPr lang="ko-KR" sz="1100" u="none" cap="none" strike="noStrike">
                          <a:latin typeface="Arial"/>
                          <a:ea typeface="Arial"/>
                          <a:cs typeface="Arial"/>
                          <a:sym typeface="Arial"/>
                        </a:rPr>
                        <a:t>키워드 검색만 가능</a:t>
                      </a:r>
                      <a:endParaRPr sz="1100" u="none" cap="none" strike="noStrike">
                        <a:latin typeface="Arial"/>
                        <a:ea typeface="Arial"/>
                        <a:cs typeface="Arial"/>
                        <a:sym typeface="Arial"/>
                      </a:endParaRPr>
                    </a:p>
                    <a:p>
                      <a:pPr indent="-171450" lvl="0" marL="171450" marR="0" rtl="0" algn="l">
                        <a:spcBef>
                          <a:spcPts val="0"/>
                        </a:spcBef>
                        <a:spcAft>
                          <a:spcPts val="0"/>
                        </a:spcAft>
                        <a:buClr>
                          <a:schemeClr val="dk1"/>
                        </a:buClr>
                        <a:buSzPts val="1100"/>
                        <a:buFont typeface="Arial"/>
                        <a:buChar char="•"/>
                      </a:pPr>
                      <a:r>
                        <a:rPr lang="ko-KR" sz="1100" u="none" cap="none" strike="noStrike">
                          <a:latin typeface="Arial"/>
                          <a:ea typeface="Arial"/>
                          <a:cs typeface="Arial"/>
                          <a:sym typeface="Arial"/>
                        </a:rPr>
                        <a:t>장소 추천 없음</a:t>
                      </a:r>
                      <a:endParaRPr/>
                    </a:p>
                  </a:txBody>
                  <a:tcPr marT="18850" marB="18850" marR="37700" marL="37700" anchor="ctr">
                    <a:solidFill>
                      <a:srgbClr val="FAE2D5"/>
                    </a:solidFill>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네이버 지도</a:t>
                      </a:r>
                      <a:endParaRPr/>
                    </a:p>
                  </a:txBody>
                  <a:tcPr marT="18850" marB="18850" marR="37700" marL="37700" anchor="ctr"/>
                </a:tc>
              </a:tr>
              <a:tr h="455450">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Trip Advisor</a:t>
                      </a:r>
                      <a:endParaRPr sz="1100" u="none" cap="none" strike="noStrike">
                        <a:latin typeface="Arial"/>
                        <a:ea typeface="Arial"/>
                        <a:cs typeface="Arial"/>
                        <a:sym typeface="Arial"/>
                      </a:endParaRPr>
                    </a:p>
                  </a:txBody>
                  <a:tcPr marT="18850" marB="18850" marR="37700" marL="37700" anchor="ctr">
                    <a:solidFill>
                      <a:schemeClr val="lt2"/>
                    </a:solidFill>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tc>
                <a:tc>
                  <a:txBody>
                    <a:bodyPr/>
                    <a:lstStyle/>
                    <a:p>
                      <a:pPr indent="-171450" lvl="0" marL="171450" marR="0" rtl="0" algn="l">
                        <a:spcBef>
                          <a:spcPts val="0"/>
                        </a:spcBef>
                        <a:spcAft>
                          <a:spcPts val="0"/>
                        </a:spcAft>
                        <a:buClr>
                          <a:schemeClr val="dk1"/>
                        </a:buClr>
                        <a:buSzPts val="1100"/>
                        <a:buFont typeface="Arial"/>
                        <a:buChar char="•"/>
                      </a:pPr>
                      <a:r>
                        <a:rPr lang="ko-KR" sz="1100" u="none" cap="none" strike="noStrike">
                          <a:latin typeface="Arial"/>
                          <a:ea typeface="Arial"/>
                          <a:cs typeface="Arial"/>
                          <a:sym typeface="Arial"/>
                        </a:rPr>
                        <a:t>전체 리스트 확인 필요</a:t>
                      </a:r>
                      <a:endParaRPr sz="1100" u="none" cap="none" strike="noStrike">
                        <a:latin typeface="Arial"/>
                        <a:ea typeface="Arial"/>
                        <a:cs typeface="Arial"/>
                        <a:sym typeface="Arial"/>
                      </a:endParaRPr>
                    </a:p>
                    <a:p>
                      <a:pPr indent="-171450" lvl="0" marL="171450" marR="0" rtl="0" algn="l">
                        <a:spcBef>
                          <a:spcPts val="0"/>
                        </a:spcBef>
                        <a:spcAft>
                          <a:spcPts val="0"/>
                        </a:spcAft>
                        <a:buClr>
                          <a:schemeClr val="dk1"/>
                        </a:buClr>
                        <a:buSzPts val="1100"/>
                        <a:buFont typeface="Arial"/>
                        <a:buChar char="•"/>
                      </a:pPr>
                      <a:r>
                        <a:rPr lang="ko-KR" sz="1100" u="none" cap="none" strike="noStrike">
                          <a:latin typeface="Arial"/>
                          <a:ea typeface="Arial"/>
                          <a:cs typeface="Arial"/>
                          <a:sym typeface="Arial"/>
                        </a:rPr>
                        <a:t>장소 추천 없음</a:t>
                      </a:r>
                      <a:endParaRPr/>
                    </a:p>
                  </a:txBody>
                  <a:tcPr marT="18850" marB="18850" marR="37700" marL="37700" anchor="ct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Mapbox 지도 (정보 부족)</a:t>
                      </a:r>
                      <a:endParaRPr/>
                    </a:p>
                  </a:txBody>
                  <a:tcPr marT="18850" marB="18850" marR="37700" marL="37700" anchor="ctr">
                    <a:solidFill>
                      <a:srgbClr val="FAE2D5"/>
                    </a:solidFill>
                  </a:tcPr>
                </a:tc>
              </a:tr>
              <a:tr h="455450">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마이로 (Myro)</a:t>
                      </a:r>
                      <a:endParaRPr sz="1100" u="none" cap="none" strike="noStrike">
                        <a:latin typeface="Arial"/>
                        <a:ea typeface="Arial"/>
                        <a:cs typeface="Arial"/>
                        <a:sym typeface="Arial"/>
                      </a:endParaRPr>
                    </a:p>
                  </a:txBody>
                  <a:tcPr marT="18850" marB="18850" marR="37700" marL="37700" anchor="ctr">
                    <a:solidFill>
                      <a:schemeClr val="lt2"/>
                    </a:solidFill>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tc>
                <a:tc>
                  <a:txBody>
                    <a:bodyPr/>
                    <a:lstStyle/>
                    <a:p>
                      <a:pPr indent="-171450" lvl="0" marL="171450" marR="0" rtl="0" algn="l">
                        <a:spcBef>
                          <a:spcPts val="0"/>
                        </a:spcBef>
                        <a:spcAft>
                          <a:spcPts val="0"/>
                        </a:spcAft>
                        <a:buClr>
                          <a:schemeClr val="dk1"/>
                        </a:buClr>
                        <a:buSzPts val="1100"/>
                        <a:buFont typeface="Arial"/>
                        <a:buChar char="•"/>
                      </a:pPr>
                      <a:r>
                        <a:rPr lang="ko-KR" sz="1100" u="none" cap="none" strike="noStrike">
                          <a:latin typeface="Arial"/>
                          <a:ea typeface="Arial"/>
                          <a:cs typeface="Arial"/>
                          <a:sym typeface="Arial"/>
                        </a:rPr>
                        <a:t>서비스 지역 내 검색 가능</a:t>
                      </a:r>
                      <a:endParaRPr sz="1100" u="none" cap="none" strike="noStrike">
                        <a:latin typeface="Arial"/>
                        <a:ea typeface="Arial"/>
                        <a:cs typeface="Arial"/>
                        <a:sym typeface="Arial"/>
                      </a:endParaRPr>
                    </a:p>
                    <a:p>
                      <a:pPr indent="-171450" lvl="0" marL="171450" marR="0" rtl="0" algn="l">
                        <a:spcBef>
                          <a:spcPts val="0"/>
                        </a:spcBef>
                        <a:spcAft>
                          <a:spcPts val="0"/>
                        </a:spcAft>
                        <a:buClr>
                          <a:schemeClr val="dk1"/>
                        </a:buClr>
                        <a:buSzPts val="1100"/>
                        <a:buFont typeface="Arial"/>
                        <a:buChar char="•"/>
                      </a:pPr>
                      <a:r>
                        <a:rPr lang="ko-KR" sz="1100" u="none" cap="none" strike="noStrike">
                          <a:latin typeface="Arial"/>
                          <a:ea typeface="Arial"/>
                          <a:cs typeface="Arial"/>
                          <a:sym typeface="Arial"/>
                        </a:rPr>
                        <a:t>정보 부족</a:t>
                      </a:r>
                      <a:endParaRPr/>
                    </a:p>
                  </a:txBody>
                  <a:tcPr marT="18850" marB="18850" marR="37700" marL="37700" anchor="ct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원하는 장소 기반 </a:t>
                      </a:r>
                      <a:endParaRPr sz="1100" u="none" cap="none" strike="noStrike">
                        <a:latin typeface="Arial"/>
                        <a:ea typeface="Arial"/>
                        <a:cs typeface="Arial"/>
                        <a:sym typeface="Arial"/>
                      </a:endParaRPr>
                    </a:p>
                    <a:p>
                      <a:pPr indent="0" lvl="0" marL="0" marR="0" rtl="0" algn="ctr">
                        <a:spcBef>
                          <a:spcPts val="0"/>
                        </a:spcBef>
                        <a:spcAft>
                          <a:spcPts val="0"/>
                        </a:spcAft>
                        <a:buNone/>
                      </a:pPr>
                      <a:r>
                        <a:rPr lang="ko-KR" sz="1100" u="none" cap="none" strike="noStrike">
                          <a:latin typeface="Arial"/>
                          <a:ea typeface="Arial"/>
                          <a:cs typeface="Arial"/>
                          <a:sym typeface="Arial"/>
                        </a:rPr>
                        <a:t>일정 생성</a:t>
                      </a:r>
                      <a:endParaRPr/>
                    </a:p>
                  </a:txBody>
                  <a:tcPr marT="18850" marB="18850" marR="37700" marL="37700" anchor="ct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Google 지도 (정보 부족)</a:t>
                      </a:r>
                      <a:endParaRPr/>
                    </a:p>
                  </a:txBody>
                  <a:tcPr marT="18850" marB="18850" marR="37700" marL="37700" anchor="ctr">
                    <a:solidFill>
                      <a:srgbClr val="FAE2D5"/>
                    </a:solidFill>
                  </a:tcPr>
                </a:tc>
              </a:tr>
              <a:tr h="455450">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Trip Genie</a:t>
                      </a:r>
                      <a:endParaRPr sz="1100" u="none" cap="none" strike="noStrike">
                        <a:latin typeface="Arial"/>
                        <a:ea typeface="Arial"/>
                        <a:cs typeface="Arial"/>
                        <a:sym typeface="Arial"/>
                      </a:endParaRPr>
                    </a:p>
                  </a:txBody>
                  <a:tcPr marT="18850" marB="18850" marR="37700" marL="37700" anchor="ctr">
                    <a:solidFill>
                      <a:schemeClr val="lt2"/>
                    </a:solidFill>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tc>
                <a:tc>
                  <a:txBody>
                    <a:bodyPr/>
                    <a:lstStyle/>
                    <a:p>
                      <a:pPr indent="-171450" lvl="0" marL="171450" marR="0" rtl="0" algn="l">
                        <a:spcBef>
                          <a:spcPts val="0"/>
                        </a:spcBef>
                        <a:spcAft>
                          <a:spcPts val="0"/>
                        </a:spcAft>
                        <a:buClr>
                          <a:schemeClr val="dk1"/>
                        </a:buClr>
                        <a:buSzPts val="1100"/>
                        <a:buFont typeface="Arial"/>
                        <a:buChar char="•"/>
                      </a:pPr>
                      <a:r>
                        <a:rPr lang="ko-KR" sz="1100" u="none" cap="none" strike="noStrike">
                          <a:latin typeface="Arial"/>
                          <a:ea typeface="Arial"/>
                          <a:cs typeface="Arial"/>
                          <a:sym typeface="Arial"/>
                        </a:rPr>
                        <a:t>한국 식당·카페 정보 부족</a:t>
                      </a:r>
                      <a:endParaRPr sz="1100" u="none" cap="none" strike="noStrike">
                        <a:latin typeface="Arial"/>
                        <a:ea typeface="Arial"/>
                        <a:cs typeface="Arial"/>
                        <a:sym typeface="Arial"/>
                      </a:endParaRPr>
                    </a:p>
                    <a:p>
                      <a:pPr indent="-171450" lvl="0" marL="171450" marR="0" rtl="0" algn="l">
                        <a:spcBef>
                          <a:spcPts val="0"/>
                        </a:spcBef>
                        <a:spcAft>
                          <a:spcPts val="0"/>
                        </a:spcAft>
                        <a:buClr>
                          <a:schemeClr val="dk1"/>
                        </a:buClr>
                        <a:buSzPts val="1100"/>
                        <a:buFont typeface="Arial"/>
                        <a:buChar char="•"/>
                      </a:pPr>
                      <a:r>
                        <a:rPr lang="ko-KR" sz="1100" u="none" cap="none" strike="noStrike">
                          <a:latin typeface="Arial"/>
                          <a:ea typeface="Arial"/>
                          <a:cs typeface="Arial"/>
                          <a:sym typeface="Arial"/>
                        </a:rPr>
                        <a:t>상호명 직번역 문제</a:t>
                      </a:r>
                      <a:endParaRPr/>
                    </a:p>
                  </a:txBody>
                  <a:tcPr marT="18850" marB="18850" marR="37700" marL="37700" anchor="ctr">
                    <a:solidFill>
                      <a:srgbClr val="FAE2D5"/>
                    </a:solidFill>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AI 챗봇 대화 기반 </a:t>
                      </a:r>
                      <a:endParaRPr sz="1100" u="none" cap="none" strike="noStrike">
                        <a:latin typeface="Arial"/>
                        <a:ea typeface="Arial"/>
                        <a:cs typeface="Arial"/>
                        <a:sym typeface="Arial"/>
                      </a:endParaRPr>
                    </a:p>
                    <a:p>
                      <a:pPr indent="0" lvl="0" marL="0" marR="0" rtl="0" algn="ctr">
                        <a:spcBef>
                          <a:spcPts val="0"/>
                        </a:spcBef>
                        <a:spcAft>
                          <a:spcPts val="0"/>
                        </a:spcAft>
                        <a:buNone/>
                      </a:pPr>
                      <a:r>
                        <a:rPr lang="ko-KR" sz="1100" u="none" cap="none" strike="noStrike">
                          <a:latin typeface="Arial"/>
                          <a:ea typeface="Arial"/>
                          <a:cs typeface="Arial"/>
                          <a:sym typeface="Arial"/>
                        </a:rPr>
                        <a:t>일정 생성</a:t>
                      </a:r>
                      <a:endParaRPr/>
                    </a:p>
                  </a:txBody>
                  <a:tcPr marT="18850" marB="18850" marR="37700" marL="37700" anchor="ct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Google 지도 (정보 부족)</a:t>
                      </a:r>
                      <a:endParaRPr/>
                    </a:p>
                  </a:txBody>
                  <a:tcPr marT="18850" marB="18850" marR="37700" marL="37700" anchor="ctr">
                    <a:solidFill>
                      <a:srgbClr val="FAE2D5"/>
                    </a:solidFill>
                  </a:tcPr>
                </a:tc>
              </a:tr>
              <a:tr h="455450">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대한민국 구석구석</a:t>
                      </a:r>
                      <a:endParaRPr sz="1100" u="none" cap="none" strike="noStrike">
                        <a:latin typeface="Arial"/>
                        <a:ea typeface="Arial"/>
                        <a:cs typeface="Arial"/>
                        <a:sym typeface="Arial"/>
                      </a:endParaRPr>
                    </a:p>
                  </a:txBody>
                  <a:tcPr marT="18850" marB="18850" marR="37700" marL="37700" anchor="ctr">
                    <a:lnB cap="flat" cmpd="sng" w="57150">
                      <a:solidFill>
                        <a:srgbClr val="FF0000"/>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lnB cap="flat" cmpd="sng" w="57150">
                      <a:solidFill>
                        <a:srgbClr val="FF0000"/>
                      </a:solidFill>
                      <a:prstDash val="solid"/>
                      <a:round/>
                      <a:headEnd len="sm" w="sm" type="none"/>
                      <a:tailEnd len="sm" w="sm" type="none"/>
                    </a:lnB>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lnB cap="flat" cmpd="sng" w="57150">
                      <a:solidFill>
                        <a:srgbClr val="FF0000"/>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1100"/>
                        <a:buFont typeface="Arial"/>
                        <a:buChar char="•"/>
                      </a:pPr>
                      <a:r>
                        <a:rPr lang="ko-KR" sz="1100" u="none" cap="none" strike="noStrike">
                          <a:latin typeface="Arial"/>
                          <a:ea typeface="Arial"/>
                          <a:cs typeface="Arial"/>
                          <a:sym typeface="Arial"/>
                        </a:rPr>
                        <a:t>대표 음식점만 검색 가능</a:t>
                      </a:r>
                      <a:endParaRPr sz="1100" u="none" cap="none" strike="noStrike">
                        <a:latin typeface="Arial"/>
                        <a:ea typeface="Arial"/>
                        <a:cs typeface="Arial"/>
                        <a:sym typeface="Arial"/>
                      </a:endParaRPr>
                    </a:p>
                    <a:p>
                      <a:pPr indent="-171450" lvl="0" marL="171450" marR="0" rtl="0" algn="l">
                        <a:spcBef>
                          <a:spcPts val="0"/>
                        </a:spcBef>
                        <a:spcAft>
                          <a:spcPts val="0"/>
                        </a:spcAft>
                        <a:buClr>
                          <a:schemeClr val="dk1"/>
                        </a:buClr>
                        <a:buSzPts val="1100"/>
                        <a:buFont typeface="Arial"/>
                        <a:buChar char="•"/>
                      </a:pPr>
                      <a:r>
                        <a:rPr lang="ko-KR" sz="1100" u="none" cap="none" strike="noStrike">
                          <a:latin typeface="Arial"/>
                          <a:ea typeface="Arial"/>
                          <a:cs typeface="Arial"/>
                          <a:sym typeface="Arial"/>
                        </a:rPr>
                        <a:t>정보 부족</a:t>
                      </a:r>
                      <a:endParaRPr/>
                    </a:p>
                  </a:txBody>
                  <a:tcPr marT="18850" marB="18850" marR="37700" marL="37700" anchor="ctr">
                    <a:lnB cap="flat" cmpd="sng" w="57150">
                      <a:solidFill>
                        <a:srgbClr val="FF0000"/>
                      </a:solidFill>
                      <a:prstDash val="solid"/>
                      <a:round/>
                      <a:headEnd len="sm" w="sm" type="none"/>
                      <a:tailEnd len="sm" w="sm" type="none"/>
                    </a:lnB>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테마 기반 </a:t>
                      </a:r>
                      <a:endParaRPr sz="1100" u="none" cap="none" strike="noStrike">
                        <a:latin typeface="Arial"/>
                        <a:ea typeface="Arial"/>
                        <a:cs typeface="Arial"/>
                        <a:sym typeface="Arial"/>
                      </a:endParaRPr>
                    </a:p>
                    <a:p>
                      <a:pPr indent="0" lvl="0" marL="0" marR="0" rtl="0" algn="ctr">
                        <a:spcBef>
                          <a:spcPts val="0"/>
                        </a:spcBef>
                        <a:spcAft>
                          <a:spcPts val="0"/>
                        </a:spcAft>
                        <a:buNone/>
                      </a:pPr>
                      <a:r>
                        <a:rPr lang="ko-KR" sz="1100" u="none" cap="none" strike="noStrike">
                          <a:latin typeface="Arial"/>
                          <a:ea typeface="Arial"/>
                          <a:cs typeface="Arial"/>
                          <a:sym typeface="Arial"/>
                        </a:rPr>
                        <a:t>일정 생성</a:t>
                      </a:r>
                      <a:endParaRPr/>
                    </a:p>
                  </a:txBody>
                  <a:tcPr marT="18850" marB="18850" marR="37700" marL="37700" anchor="ctr">
                    <a:lnB cap="flat" cmpd="sng" w="57150">
                      <a:solidFill>
                        <a:srgbClr val="FF0000"/>
                      </a:solidFill>
                      <a:prstDash val="solid"/>
                      <a:round/>
                      <a:headEnd len="sm" w="sm" type="none"/>
                      <a:tailEnd len="sm" w="sm" type="none"/>
                    </a:lnB>
                    <a:solidFill>
                      <a:srgbClr val="FAE2D5"/>
                    </a:solidFill>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카카오맵 API</a:t>
                      </a:r>
                      <a:endParaRPr/>
                    </a:p>
                  </a:txBody>
                  <a:tcPr marT="18850" marB="18850" marR="37700" marL="37700" anchor="ctr">
                    <a:lnB cap="flat" cmpd="sng" w="57150">
                      <a:solidFill>
                        <a:srgbClr val="FF0000"/>
                      </a:solidFill>
                      <a:prstDash val="solid"/>
                      <a:round/>
                      <a:headEnd len="sm" w="sm" type="none"/>
                      <a:tailEnd len="sm" w="sm" type="none"/>
                    </a:lnB>
                  </a:tcPr>
                </a:tc>
              </a:tr>
              <a:tr h="596775">
                <a:tc>
                  <a:txBody>
                    <a:bodyPr/>
                    <a:lstStyle/>
                    <a:p>
                      <a:pPr indent="0" lvl="0" marL="0" marR="0" rtl="0" algn="ctr">
                        <a:spcBef>
                          <a:spcPts val="0"/>
                        </a:spcBef>
                        <a:spcAft>
                          <a:spcPts val="0"/>
                        </a:spcAft>
                        <a:buNone/>
                      </a:pPr>
                      <a:r>
                        <a:rPr b="1" lang="ko-KR" sz="1100" u="none" cap="none" strike="noStrike">
                          <a:latin typeface="Arial"/>
                          <a:ea typeface="Arial"/>
                          <a:cs typeface="Arial"/>
                          <a:sym typeface="Arial"/>
                        </a:rPr>
                        <a:t>Seoulogue</a:t>
                      </a:r>
                      <a:endParaRPr sz="1100" u="none" cap="none" strike="noStrike">
                        <a:latin typeface="Arial"/>
                        <a:ea typeface="Arial"/>
                        <a:cs typeface="Arial"/>
                        <a:sym typeface="Arial"/>
                      </a:endParaRPr>
                    </a:p>
                  </a:txBody>
                  <a:tcPr marT="18850" marB="18850" marR="37700" marL="37700" anchor="ctr">
                    <a:lnL cap="flat" cmpd="sng" w="57150">
                      <a:solidFill>
                        <a:srgbClr val="FF0000"/>
                      </a:solidFill>
                      <a:prstDash val="solid"/>
                      <a:round/>
                      <a:headEnd len="sm" w="sm" type="none"/>
                      <a:tailEnd len="sm" w="sm" type="none"/>
                    </a:lnL>
                    <a:lnT cap="flat" cmpd="sng" w="57150">
                      <a:solidFill>
                        <a:srgbClr val="FF0000"/>
                      </a:solidFill>
                      <a:prstDash val="solid"/>
                      <a:round/>
                      <a:headEnd len="sm" w="sm" type="none"/>
                      <a:tailEnd len="sm" w="sm" type="none"/>
                    </a:lnT>
                    <a:lnB cap="flat" cmpd="sng" w="57150">
                      <a:solidFill>
                        <a:srgbClr val="FF0000"/>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lnT cap="flat" cmpd="sng" w="57150">
                      <a:solidFill>
                        <a:srgbClr val="FF0000"/>
                      </a:solidFill>
                      <a:prstDash val="solid"/>
                      <a:round/>
                      <a:headEnd len="sm" w="sm" type="none"/>
                      <a:tailEnd len="sm" w="sm" type="none"/>
                    </a:lnT>
                    <a:lnB cap="flat" cmpd="sng" w="57150">
                      <a:solidFill>
                        <a:srgbClr val="FF0000"/>
                      </a:solidFill>
                      <a:prstDash val="solid"/>
                      <a:round/>
                      <a:headEnd len="sm" w="sm" type="none"/>
                      <a:tailEnd len="sm" w="sm" type="none"/>
                    </a:lnB>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t>
                      </a:r>
                      <a:endParaRPr/>
                    </a:p>
                  </a:txBody>
                  <a:tcPr marT="18850" marB="18850" marR="37700" marL="37700" anchor="ctr">
                    <a:lnT cap="flat" cmpd="sng" w="57150">
                      <a:solidFill>
                        <a:srgbClr val="FF0000"/>
                      </a:solidFill>
                      <a:prstDash val="solid"/>
                      <a:round/>
                      <a:headEnd len="sm" w="sm" type="none"/>
                      <a:tailEnd len="sm" w="sm" type="none"/>
                    </a:lnT>
                    <a:lnB cap="flat" cmpd="sng" w="57150">
                      <a:solidFill>
                        <a:srgbClr val="FF0000"/>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1100"/>
                        <a:buFont typeface="Arial"/>
                        <a:buChar char="•"/>
                      </a:pPr>
                      <a:r>
                        <a:rPr lang="ko-KR" sz="1100" u="none" cap="none" strike="noStrike">
                          <a:latin typeface="Arial"/>
                          <a:ea typeface="Arial"/>
                          <a:cs typeface="Arial"/>
                          <a:sym typeface="Arial"/>
                        </a:rPr>
                        <a:t>서비스 지역 내 모든 음식점·관광지 검색 가능</a:t>
                      </a:r>
                      <a:endParaRPr/>
                    </a:p>
                  </a:txBody>
                  <a:tcPr marT="18850" marB="18850" marR="37700" marL="37700" anchor="ctr">
                    <a:lnT cap="flat" cmpd="sng" w="57150">
                      <a:solidFill>
                        <a:srgbClr val="FF0000"/>
                      </a:solidFill>
                      <a:prstDash val="solid"/>
                      <a:round/>
                      <a:headEnd len="sm" w="sm" type="none"/>
                      <a:tailEnd len="sm" w="sm" type="none"/>
                    </a:lnT>
                    <a:lnB cap="flat" cmpd="sng" w="57150">
                      <a:solidFill>
                        <a:srgbClr val="FF0000"/>
                      </a:solidFill>
                      <a:prstDash val="solid"/>
                      <a:round/>
                      <a:headEnd len="sm" w="sm" type="none"/>
                      <a:tailEnd len="sm" w="sm" type="none"/>
                    </a:lnB>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AI 챗봇 대화 기반 </a:t>
                      </a:r>
                      <a:endParaRPr sz="1100" u="none" cap="none" strike="noStrike">
                        <a:latin typeface="Arial"/>
                        <a:ea typeface="Arial"/>
                        <a:cs typeface="Arial"/>
                        <a:sym typeface="Arial"/>
                      </a:endParaRPr>
                    </a:p>
                    <a:p>
                      <a:pPr indent="0" lvl="0" marL="0" marR="0" rtl="0" algn="ctr">
                        <a:spcBef>
                          <a:spcPts val="0"/>
                        </a:spcBef>
                        <a:spcAft>
                          <a:spcPts val="0"/>
                        </a:spcAft>
                        <a:buNone/>
                      </a:pPr>
                      <a:r>
                        <a:rPr lang="ko-KR" sz="1100" u="none" cap="none" strike="noStrike">
                          <a:latin typeface="Arial"/>
                          <a:ea typeface="Arial"/>
                          <a:cs typeface="Arial"/>
                          <a:sym typeface="Arial"/>
                        </a:rPr>
                        <a:t>맞춤형 일정 생성 </a:t>
                      </a:r>
                      <a:endParaRPr sz="1100" u="none" cap="none" strike="noStrike">
                        <a:latin typeface="Arial"/>
                        <a:ea typeface="Arial"/>
                        <a:cs typeface="Arial"/>
                        <a:sym typeface="Arial"/>
                      </a:endParaRPr>
                    </a:p>
                    <a:p>
                      <a:pPr indent="0" lvl="0" marL="0" marR="0" rtl="0" algn="ctr">
                        <a:spcBef>
                          <a:spcPts val="0"/>
                        </a:spcBef>
                        <a:spcAft>
                          <a:spcPts val="0"/>
                        </a:spcAft>
                        <a:buNone/>
                      </a:pPr>
                      <a:r>
                        <a:rPr lang="ko-KR" sz="1100" u="none" cap="none" strike="noStrike">
                          <a:latin typeface="Arial"/>
                          <a:ea typeface="Arial"/>
                          <a:cs typeface="Arial"/>
                          <a:sym typeface="Arial"/>
                        </a:rPr>
                        <a:t>(정확한 국내 데이터 기반)</a:t>
                      </a:r>
                      <a:endParaRPr/>
                    </a:p>
                  </a:txBody>
                  <a:tcPr marT="18850" marB="18850" marR="37700" marL="37700" anchor="ctr">
                    <a:lnT cap="flat" cmpd="sng" w="57150">
                      <a:solidFill>
                        <a:srgbClr val="FF0000"/>
                      </a:solidFill>
                      <a:prstDash val="solid"/>
                      <a:round/>
                      <a:headEnd len="sm" w="sm" type="none"/>
                      <a:tailEnd len="sm" w="sm" type="none"/>
                    </a:lnT>
                    <a:lnB cap="flat" cmpd="sng" w="57150">
                      <a:solidFill>
                        <a:srgbClr val="FF0000"/>
                      </a:solidFill>
                      <a:prstDash val="solid"/>
                      <a:round/>
                      <a:headEnd len="sm" w="sm" type="none"/>
                      <a:tailEnd len="sm" w="sm" type="none"/>
                    </a:lnB>
                  </a:tcPr>
                </a:tc>
                <a:tc>
                  <a:txBody>
                    <a:bodyPr/>
                    <a:lstStyle/>
                    <a:p>
                      <a:pPr indent="0" lvl="0" marL="0" marR="0" rtl="0" algn="ctr">
                        <a:spcBef>
                          <a:spcPts val="0"/>
                        </a:spcBef>
                        <a:spcAft>
                          <a:spcPts val="0"/>
                        </a:spcAft>
                        <a:buNone/>
                      </a:pPr>
                      <a:r>
                        <a:rPr lang="ko-KR" sz="1100" u="none" cap="none" strike="noStrike">
                          <a:latin typeface="Arial"/>
                          <a:ea typeface="Arial"/>
                          <a:cs typeface="Arial"/>
                          <a:sym typeface="Arial"/>
                        </a:rPr>
                        <a:t>네이버 지도</a:t>
                      </a:r>
                      <a:endParaRPr/>
                    </a:p>
                  </a:txBody>
                  <a:tcPr marT="18850" marB="18850" marR="37700" marL="37700" anchor="ctr">
                    <a:lnR cap="flat" cmpd="sng" w="57150">
                      <a:solidFill>
                        <a:srgbClr val="FF0000"/>
                      </a:solidFill>
                      <a:prstDash val="solid"/>
                      <a:round/>
                      <a:headEnd len="sm" w="sm" type="none"/>
                      <a:tailEnd len="sm" w="sm" type="none"/>
                    </a:lnR>
                    <a:lnT cap="flat" cmpd="sng" w="57150">
                      <a:solidFill>
                        <a:srgbClr val="FF0000"/>
                      </a:solidFill>
                      <a:prstDash val="solid"/>
                      <a:round/>
                      <a:headEnd len="sm" w="sm" type="none"/>
                      <a:tailEnd len="sm" w="sm" type="none"/>
                    </a:lnT>
                    <a:lnB cap="flat" cmpd="sng" w="57150">
                      <a:solidFill>
                        <a:srgbClr val="FF0000"/>
                      </a:solidFill>
                      <a:prstDash val="solid"/>
                      <a:round/>
                      <a:headEnd len="sm" w="sm" type="none"/>
                      <a:tailEnd len="sm" w="sm" type="none"/>
                    </a:lnB>
                  </a:tcPr>
                </a:tc>
              </a:tr>
            </a:tbl>
          </a:graphicData>
        </a:graphic>
      </p:graphicFrame>
      <p:sp>
        <p:nvSpPr>
          <p:cNvPr id="358" name="Google Shape;358;p8"/>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t>03</a:t>
            </a:r>
            <a:endParaRPr/>
          </a:p>
        </p:txBody>
      </p:sp>
      <p:sp>
        <p:nvSpPr>
          <p:cNvPr id="359" name="Google Shape;359;p8"/>
          <p:cNvSpPr txBox="1"/>
          <p:nvPr/>
        </p:nvSpPr>
        <p:spPr>
          <a:xfrm>
            <a:off x="365402" y="819152"/>
            <a:ext cx="67593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“챗봇”에게 질의응답하면서 “네이버 지도”를 볼 수 있는 유일한 앱</a:t>
            </a:r>
            <a:endParaRPr sz="18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9"/>
          <p:cNvSpPr txBox="1"/>
          <p:nvPr>
            <p:ph type="title"/>
          </p:nvPr>
        </p:nvSpPr>
        <p:spPr>
          <a:xfrm>
            <a:off x="914400" y="133350"/>
            <a:ext cx="7858065" cy="51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ko-KR"/>
              <a:t>타겟 유저 및 서비스 주요 기능</a:t>
            </a:r>
            <a:endParaRPr/>
          </a:p>
        </p:txBody>
      </p:sp>
      <p:sp>
        <p:nvSpPr>
          <p:cNvPr id="365" name="Google Shape;365;p9"/>
          <p:cNvSpPr txBox="1"/>
          <p:nvPr>
            <p:ph idx="1" type="body"/>
          </p:nvPr>
        </p:nvSpPr>
        <p:spPr>
          <a:xfrm>
            <a:off x="371540" y="741150"/>
            <a:ext cx="8400923" cy="3891900"/>
          </a:xfrm>
          <a:prstGeom prst="rect">
            <a:avLst/>
          </a:prstGeom>
          <a:noFill/>
          <a:ln>
            <a:noFill/>
          </a:ln>
        </p:spPr>
        <p:txBody>
          <a:bodyPr anchorCtr="0" anchor="t" bIns="45700" lIns="91425" spcFirstLastPara="1" rIns="91425" wrap="square" tIns="45700">
            <a:normAutofit/>
          </a:bodyPr>
          <a:lstStyle/>
          <a:p>
            <a:pPr indent="-228589" lvl="0" marL="228589" rtl="0" algn="l">
              <a:lnSpc>
                <a:spcPct val="114000"/>
              </a:lnSpc>
              <a:spcBef>
                <a:spcPts val="0"/>
              </a:spcBef>
              <a:spcAft>
                <a:spcPts val="0"/>
              </a:spcAft>
              <a:buClr>
                <a:schemeClr val="dk1"/>
              </a:buClr>
              <a:buSzPts val="1400"/>
              <a:buFont typeface="Arial"/>
              <a:buChar char="•"/>
            </a:pPr>
            <a:r>
              <a:rPr b="1" lang="ko-KR"/>
              <a:t>타겟 유저: </a:t>
            </a:r>
            <a:r>
              <a:rPr lang="ko-KR"/>
              <a:t>방한 외국인인데 방한 일정 생성에 어려움을 겪는 외국인, 한국 관광지를 알고 싶은 외국인</a:t>
            </a:r>
            <a:endParaRPr b="1"/>
          </a:p>
          <a:p>
            <a:pPr indent="-228589" lvl="0" marL="228589" rtl="0" algn="l">
              <a:lnSpc>
                <a:spcPct val="114000"/>
              </a:lnSpc>
              <a:spcBef>
                <a:spcPts val="751"/>
              </a:spcBef>
              <a:spcAft>
                <a:spcPts val="0"/>
              </a:spcAft>
              <a:buClr>
                <a:schemeClr val="dk1"/>
              </a:buClr>
              <a:buSzPts val="1400"/>
              <a:buFont typeface="Arial"/>
              <a:buChar char="•"/>
            </a:pPr>
            <a:r>
              <a:rPr b="1" lang="ko-KR"/>
              <a:t>지원 언어: </a:t>
            </a:r>
            <a:r>
              <a:rPr lang="ko-KR"/>
              <a:t>한국어, 영어, 중국어, 일본어 </a:t>
            </a:r>
            <a:r>
              <a:rPr lang="ko-KR" sz="1100">
                <a:solidFill>
                  <a:srgbClr val="3F3F3F"/>
                </a:solidFill>
              </a:rPr>
              <a:t>(추후 확장)</a:t>
            </a:r>
            <a:endParaRPr>
              <a:solidFill>
                <a:srgbClr val="3F3F3F"/>
              </a:solidFill>
            </a:endParaRPr>
          </a:p>
          <a:p>
            <a:pPr indent="-228589" lvl="0" marL="228589" rtl="0" algn="l">
              <a:lnSpc>
                <a:spcPct val="114000"/>
              </a:lnSpc>
              <a:spcBef>
                <a:spcPts val="751"/>
              </a:spcBef>
              <a:spcAft>
                <a:spcPts val="0"/>
              </a:spcAft>
              <a:buClr>
                <a:schemeClr val="dk1"/>
              </a:buClr>
              <a:buSzPts val="1400"/>
              <a:buFont typeface="Arial"/>
              <a:buChar char="•"/>
            </a:pPr>
            <a:r>
              <a:rPr b="1" lang="ko-KR"/>
              <a:t>지원 지역: </a:t>
            </a:r>
            <a:r>
              <a:rPr lang="ko-KR"/>
              <a:t>서울 중구, 종로구, 용산구, 강남구 </a:t>
            </a:r>
            <a:r>
              <a:rPr lang="ko-KR" sz="1100">
                <a:solidFill>
                  <a:srgbClr val="3F3F3F"/>
                </a:solidFill>
              </a:rPr>
              <a:t>(추후 확장)</a:t>
            </a:r>
            <a:endParaRPr>
              <a:solidFill>
                <a:srgbClr val="3F3F3F"/>
              </a:solidFill>
            </a:endParaRPr>
          </a:p>
          <a:p>
            <a:pPr indent="-228589" lvl="0" marL="228589" rtl="0" algn="l">
              <a:lnSpc>
                <a:spcPct val="114000"/>
              </a:lnSpc>
              <a:spcBef>
                <a:spcPts val="751"/>
              </a:spcBef>
              <a:spcAft>
                <a:spcPts val="0"/>
              </a:spcAft>
              <a:buClr>
                <a:schemeClr val="dk1"/>
              </a:buClr>
              <a:buSzPts val="1400"/>
              <a:buFont typeface="Arial"/>
              <a:buChar char="•"/>
            </a:pPr>
            <a:r>
              <a:rPr b="1" lang="ko-KR"/>
              <a:t>추천 카테고리: </a:t>
            </a:r>
            <a:r>
              <a:rPr lang="ko-KR"/>
              <a:t>맛집, 카페, 술집, 문화재</a:t>
            </a:r>
            <a:r>
              <a:rPr lang="ko-KR" sz="1100"/>
              <a:t> </a:t>
            </a:r>
            <a:endParaRPr>
              <a:solidFill>
                <a:srgbClr val="3F3F3F"/>
              </a:solidFill>
            </a:endParaRPr>
          </a:p>
          <a:p>
            <a:pPr indent="-228589" lvl="0" marL="228589" rtl="0" algn="l">
              <a:lnSpc>
                <a:spcPct val="114000"/>
              </a:lnSpc>
              <a:spcBef>
                <a:spcPts val="751"/>
              </a:spcBef>
              <a:spcAft>
                <a:spcPts val="0"/>
              </a:spcAft>
              <a:buClr>
                <a:schemeClr val="dk1"/>
              </a:buClr>
              <a:buSzPts val="1400"/>
              <a:buFont typeface="Arial"/>
              <a:buChar char="•"/>
            </a:pPr>
            <a:r>
              <a:rPr b="1" lang="ko-KR"/>
              <a:t>지원 환경: </a:t>
            </a:r>
            <a:r>
              <a:rPr lang="ko-KR"/>
              <a:t>Chrome 웹 최적화</a:t>
            </a:r>
            <a:endParaRPr/>
          </a:p>
          <a:p>
            <a:pPr indent="-228589" lvl="0" marL="228589" rtl="0" algn="l">
              <a:lnSpc>
                <a:spcPct val="114000"/>
              </a:lnSpc>
              <a:spcBef>
                <a:spcPts val="751"/>
              </a:spcBef>
              <a:spcAft>
                <a:spcPts val="0"/>
              </a:spcAft>
              <a:buClr>
                <a:schemeClr val="dk1"/>
              </a:buClr>
              <a:buSzPts val="1400"/>
              <a:buFont typeface="Arial"/>
              <a:buChar char="•"/>
            </a:pPr>
            <a:r>
              <a:rPr b="1" lang="ko-KR"/>
              <a:t>주요 기능:</a:t>
            </a:r>
            <a:endParaRPr/>
          </a:p>
          <a:p>
            <a:pPr indent="-171442" lvl="1" marL="514326" rtl="0" algn="l">
              <a:lnSpc>
                <a:spcPct val="114000"/>
              </a:lnSpc>
              <a:spcBef>
                <a:spcPts val="375"/>
              </a:spcBef>
              <a:spcAft>
                <a:spcPts val="0"/>
              </a:spcAft>
              <a:buClr>
                <a:schemeClr val="dk1"/>
              </a:buClr>
              <a:buSzPts val="1400"/>
              <a:buChar char="•"/>
            </a:pPr>
            <a:r>
              <a:rPr lang="ko-KR"/>
              <a:t>생성형 AI 기반 맞춤형 일정 생성</a:t>
            </a:r>
            <a:endParaRPr/>
          </a:p>
          <a:p>
            <a:pPr indent="-171442" lvl="1" marL="514326" rtl="0" algn="l">
              <a:lnSpc>
                <a:spcPct val="114000"/>
              </a:lnSpc>
              <a:spcBef>
                <a:spcPts val="375"/>
              </a:spcBef>
              <a:spcAft>
                <a:spcPts val="0"/>
              </a:spcAft>
              <a:buClr>
                <a:schemeClr val="dk1"/>
              </a:buClr>
              <a:buSzPts val="1400"/>
              <a:buChar char="•"/>
            </a:pPr>
            <a:r>
              <a:rPr lang="ko-KR"/>
              <a:t>장소 정보 검색 및 추천</a:t>
            </a:r>
            <a:endParaRPr/>
          </a:p>
          <a:p>
            <a:pPr indent="-171442" lvl="1" marL="514326" rtl="0" algn="l">
              <a:lnSpc>
                <a:spcPct val="114000"/>
              </a:lnSpc>
              <a:spcBef>
                <a:spcPts val="375"/>
              </a:spcBef>
              <a:spcAft>
                <a:spcPts val="0"/>
              </a:spcAft>
              <a:buClr>
                <a:schemeClr val="dk1"/>
              </a:buClr>
              <a:buSzPts val="1400"/>
              <a:buChar char="•"/>
            </a:pPr>
            <a:r>
              <a:rPr lang="ko-KR"/>
              <a:t>추천된 장소(또는 일정)를 지도에 연동하여 표시, 즐겨찾기 추가</a:t>
            </a:r>
            <a:endParaRPr/>
          </a:p>
          <a:p>
            <a:pPr indent="-171442" lvl="1" marL="514326" rtl="0" algn="l">
              <a:lnSpc>
                <a:spcPct val="114000"/>
              </a:lnSpc>
              <a:spcBef>
                <a:spcPts val="375"/>
              </a:spcBef>
              <a:spcAft>
                <a:spcPts val="0"/>
              </a:spcAft>
              <a:buClr>
                <a:schemeClr val="dk1"/>
              </a:buClr>
              <a:buSzPts val="1400"/>
              <a:buChar char="•"/>
            </a:pPr>
            <a:r>
              <a:rPr lang="ko-KR"/>
              <a:t>Multi-turn 채팅을 통한 일정 수정 (장소 추가/삭제, 일자 수정 등)</a:t>
            </a:r>
            <a:endParaRPr/>
          </a:p>
        </p:txBody>
      </p:sp>
      <p:sp>
        <p:nvSpPr>
          <p:cNvPr id="366" name="Google Shape;366;p9"/>
          <p:cNvSpPr txBox="1"/>
          <p:nvPr>
            <p:ph idx="2" type="body"/>
          </p:nvPr>
        </p:nvSpPr>
        <p:spPr>
          <a:xfrm>
            <a:off x="365400" y="133350"/>
            <a:ext cx="625200" cy="517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C4561"/>
              </a:buClr>
              <a:buSzPts val="2400"/>
              <a:buNone/>
            </a:pPr>
            <a:r>
              <a:rPr lang="ko-KR"/>
              <a:t>04</a:t>
            </a:r>
            <a:endParaRPr/>
          </a:p>
        </p:txBody>
      </p:sp>
      <p:grpSp>
        <p:nvGrpSpPr>
          <p:cNvPr id="367" name="Google Shape;367;p9"/>
          <p:cNvGrpSpPr/>
          <p:nvPr/>
        </p:nvGrpSpPr>
        <p:grpSpPr>
          <a:xfrm>
            <a:off x="5698483" y="990601"/>
            <a:ext cx="3126015" cy="3162300"/>
            <a:chOff x="914400" y="3200400"/>
            <a:chExt cx="6400800" cy="6400800"/>
          </a:xfrm>
        </p:grpSpPr>
        <p:pic>
          <p:nvPicPr>
            <p:cNvPr id="368" name="Google Shape;368;p9"/>
            <p:cNvPicPr preferRelativeResize="0"/>
            <p:nvPr/>
          </p:nvPicPr>
          <p:blipFill rotWithShape="1">
            <a:blip r:embed="rId3">
              <a:alphaModFix/>
            </a:blip>
            <a:srcRect b="0" l="0" r="0" t="0"/>
            <a:stretch/>
          </p:blipFill>
          <p:spPr>
            <a:xfrm>
              <a:off x="914400" y="3200400"/>
              <a:ext cx="6400800" cy="6400800"/>
            </a:xfrm>
            <a:prstGeom prst="rect">
              <a:avLst/>
            </a:prstGeom>
            <a:noFill/>
            <a:ln>
              <a:noFill/>
            </a:ln>
          </p:spPr>
        </p:pic>
        <p:pic>
          <p:nvPicPr>
            <p:cNvPr id="369" name="Google Shape;369;p9"/>
            <p:cNvPicPr preferRelativeResize="0"/>
            <p:nvPr/>
          </p:nvPicPr>
          <p:blipFill rotWithShape="1">
            <a:blip r:embed="rId4">
              <a:alphaModFix/>
            </a:blip>
            <a:srcRect b="0" l="0" r="0" t="0"/>
            <a:stretch/>
          </p:blipFill>
          <p:spPr>
            <a:xfrm>
              <a:off x="914400" y="3200400"/>
              <a:ext cx="6400800" cy="6400800"/>
            </a:xfrm>
            <a:prstGeom prst="rect">
              <a:avLst/>
            </a:prstGeom>
            <a:noFill/>
            <a:ln>
              <a:noFill/>
            </a:ln>
          </p:spPr>
        </p:pic>
        <p:pic>
          <p:nvPicPr>
            <p:cNvPr id="370" name="Google Shape;370;p9"/>
            <p:cNvPicPr preferRelativeResize="0"/>
            <p:nvPr/>
          </p:nvPicPr>
          <p:blipFill rotWithShape="1">
            <a:blip r:embed="rId5">
              <a:alphaModFix/>
            </a:blip>
            <a:srcRect b="0" l="0" r="0" t="0"/>
            <a:stretch/>
          </p:blipFill>
          <p:spPr>
            <a:xfrm>
              <a:off x="914400" y="3200400"/>
              <a:ext cx="6400800" cy="6400800"/>
            </a:xfrm>
            <a:prstGeom prst="rect">
              <a:avLst/>
            </a:prstGeom>
            <a:noFill/>
            <a:ln>
              <a:noFill/>
            </a:ln>
          </p:spPr>
        </p:pic>
        <p:pic>
          <p:nvPicPr>
            <p:cNvPr id="371" name="Google Shape;371;p9"/>
            <p:cNvPicPr preferRelativeResize="0"/>
            <p:nvPr/>
          </p:nvPicPr>
          <p:blipFill rotWithShape="1">
            <a:blip r:embed="rId6">
              <a:alphaModFix/>
            </a:blip>
            <a:srcRect b="0" l="0" r="0" t="0"/>
            <a:stretch/>
          </p:blipFill>
          <p:spPr>
            <a:xfrm>
              <a:off x="914400" y="3200400"/>
              <a:ext cx="6400800" cy="6400800"/>
            </a:xfrm>
            <a:prstGeom prst="rect">
              <a:avLst/>
            </a:prstGeom>
            <a:noFill/>
            <a:ln>
              <a:noFill/>
            </a:ln>
          </p:spPr>
        </p:pic>
      </p:grpSp>
      <p:sp>
        <p:nvSpPr>
          <p:cNvPr id="372" name="Google Shape;372;p9"/>
          <p:cNvSpPr txBox="1"/>
          <p:nvPr/>
        </p:nvSpPr>
        <p:spPr>
          <a:xfrm>
            <a:off x="7124701" y="2800350"/>
            <a:ext cx="904939"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800">
                <a:solidFill>
                  <a:schemeClr val="lt1"/>
                </a:solidFill>
                <a:latin typeface="Arial"/>
                <a:ea typeface="Arial"/>
                <a:cs typeface="Arial"/>
                <a:sym typeface="Arial"/>
              </a:rPr>
              <a:t>용산구</a:t>
            </a:r>
            <a:endParaRPr/>
          </a:p>
        </p:txBody>
      </p:sp>
      <p:sp>
        <p:nvSpPr>
          <p:cNvPr id="373" name="Google Shape;373;p9"/>
          <p:cNvSpPr txBox="1"/>
          <p:nvPr/>
        </p:nvSpPr>
        <p:spPr>
          <a:xfrm>
            <a:off x="7124701" y="2343150"/>
            <a:ext cx="904939"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800">
                <a:solidFill>
                  <a:schemeClr val="lt1"/>
                </a:solidFill>
                <a:latin typeface="Arial"/>
                <a:ea typeface="Arial"/>
                <a:cs typeface="Arial"/>
                <a:sym typeface="Arial"/>
              </a:rPr>
              <a:t>종로구</a:t>
            </a:r>
            <a:endParaRPr/>
          </a:p>
        </p:txBody>
      </p:sp>
      <p:sp>
        <p:nvSpPr>
          <p:cNvPr id="374" name="Google Shape;374;p9"/>
          <p:cNvSpPr txBox="1"/>
          <p:nvPr/>
        </p:nvSpPr>
        <p:spPr>
          <a:xfrm>
            <a:off x="7238999" y="2571750"/>
            <a:ext cx="4953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800">
                <a:solidFill>
                  <a:schemeClr val="lt1"/>
                </a:solidFill>
                <a:latin typeface="Arial"/>
                <a:ea typeface="Arial"/>
                <a:cs typeface="Arial"/>
                <a:sym typeface="Arial"/>
              </a:rPr>
              <a:t>중구</a:t>
            </a:r>
            <a:endParaRPr/>
          </a:p>
        </p:txBody>
      </p:sp>
      <p:sp>
        <p:nvSpPr>
          <p:cNvPr id="375" name="Google Shape;375;p9"/>
          <p:cNvSpPr txBox="1"/>
          <p:nvPr/>
        </p:nvSpPr>
        <p:spPr>
          <a:xfrm>
            <a:off x="7734301" y="3306262"/>
            <a:ext cx="5334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800">
                <a:solidFill>
                  <a:schemeClr val="lt1"/>
                </a:solidFill>
                <a:latin typeface="Arial"/>
                <a:ea typeface="Arial"/>
                <a:cs typeface="Arial"/>
                <a:sym typeface="Arial"/>
              </a:rPr>
              <a:t>강남구</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테마">
  <a:themeElements>
    <a:clrScheme name="Office 테마">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